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65" r:id="rId2"/>
    <p:sldMasterId id="2147483669" r:id="rId3"/>
    <p:sldMasterId id="2147483648" r:id="rId4"/>
  </p:sldMasterIdLst>
  <p:notesMasterIdLst>
    <p:notesMasterId r:id="rId41"/>
  </p:notesMasterIdLst>
  <p:sldIdLst>
    <p:sldId id="296" r:id="rId5"/>
    <p:sldId id="297" r:id="rId6"/>
    <p:sldId id="284" r:id="rId7"/>
    <p:sldId id="313" r:id="rId8"/>
    <p:sldId id="321" r:id="rId9"/>
    <p:sldId id="314" r:id="rId10"/>
    <p:sldId id="283" r:id="rId11"/>
    <p:sldId id="286" r:id="rId12"/>
    <p:sldId id="323" r:id="rId13"/>
    <p:sldId id="330" r:id="rId14"/>
    <p:sldId id="331" r:id="rId15"/>
    <p:sldId id="340" r:id="rId16"/>
    <p:sldId id="332" r:id="rId17"/>
    <p:sldId id="328" r:id="rId18"/>
    <p:sldId id="287" r:id="rId19"/>
    <p:sldId id="278" r:id="rId20"/>
    <p:sldId id="300" r:id="rId21"/>
    <p:sldId id="274" r:id="rId22"/>
    <p:sldId id="290" r:id="rId23"/>
    <p:sldId id="298" r:id="rId24"/>
    <p:sldId id="315" r:id="rId25"/>
    <p:sldId id="316" r:id="rId26"/>
    <p:sldId id="338" r:id="rId27"/>
    <p:sldId id="288" r:id="rId28"/>
    <p:sldId id="301" r:id="rId29"/>
    <p:sldId id="302" r:id="rId30"/>
    <p:sldId id="319" r:id="rId31"/>
    <p:sldId id="304" r:id="rId32"/>
    <p:sldId id="341" r:id="rId33"/>
    <p:sldId id="337" r:id="rId34"/>
    <p:sldId id="320" r:id="rId35"/>
    <p:sldId id="306" r:id="rId36"/>
    <p:sldId id="307" r:id="rId37"/>
    <p:sldId id="289" r:id="rId38"/>
    <p:sldId id="294" r:id="rId39"/>
    <p:sldId id="293" r:id="rId40"/>
  </p:sldIdLst>
  <p:sldSz cx="9906000" cy="6858000" type="A4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3E2"/>
    <a:srgbClr val="A1E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92" autoAdjust="0"/>
    <p:restoredTop sz="94730" autoAdjust="0"/>
  </p:normalViewPr>
  <p:slideViewPr>
    <p:cSldViewPr>
      <p:cViewPr varScale="1">
        <p:scale>
          <a:sx n="67" d="100"/>
          <a:sy n="67" d="100"/>
        </p:scale>
        <p:origin x="1584" y="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E65EB6-6409-48D6-BCEE-1EDF1B22EB78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7639E1-04C6-46B8-ACA5-0FA5DC3424C4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/>
            <a:t>Executive Director of Commissioning Development</a:t>
          </a:r>
        </a:p>
      </dgm:t>
    </dgm:pt>
    <dgm:pt modelId="{511FD38E-26AF-4992-AAAC-7C6CD7BA4FAC}" type="parTrans" cxnId="{543C8520-F93C-4C55-A883-7510D8FED5CE}">
      <dgm:prSet/>
      <dgm:spPr/>
      <dgm:t>
        <a:bodyPr/>
        <a:lstStyle/>
        <a:p>
          <a:endParaRPr lang="en-US"/>
        </a:p>
      </dgm:t>
    </dgm:pt>
    <dgm:pt modelId="{2DEC7B4F-F8C8-4D28-BA22-9CD46819037D}" type="sibTrans" cxnId="{543C8520-F93C-4C55-A883-7510D8FED5CE}">
      <dgm:prSet/>
      <dgm:spPr/>
      <dgm:t>
        <a:bodyPr/>
        <a:lstStyle/>
        <a:p>
          <a:endParaRPr lang="en-US"/>
        </a:p>
      </dgm:t>
    </dgm:pt>
    <dgm:pt modelId="{2B61B810-62BD-4E8D-9C4D-E0FB48D3729F}">
      <dgm:prSet phldrT="[Text]"/>
      <dgm:spPr/>
      <dgm:t>
        <a:bodyPr/>
        <a:lstStyle/>
        <a:p>
          <a:r>
            <a:rPr lang="en-GB" dirty="0"/>
            <a:t>Deputy Director of Planned Care</a:t>
          </a:r>
          <a:endParaRPr lang="en-US" dirty="0"/>
        </a:p>
      </dgm:t>
    </dgm:pt>
    <dgm:pt modelId="{E727352C-2318-4795-8236-8B4FF1DCF128}" type="parTrans" cxnId="{28F1E8A8-E82C-4DD9-AE26-E8AB0F81F6E9}">
      <dgm:prSet/>
      <dgm:spPr/>
      <dgm:t>
        <a:bodyPr/>
        <a:lstStyle/>
        <a:p>
          <a:endParaRPr lang="en-US"/>
        </a:p>
      </dgm:t>
    </dgm:pt>
    <dgm:pt modelId="{9477167A-C8CD-4DB1-9014-1C6589C4C0C8}" type="sibTrans" cxnId="{28F1E8A8-E82C-4DD9-AE26-E8AB0F81F6E9}">
      <dgm:prSet/>
      <dgm:spPr/>
      <dgm:t>
        <a:bodyPr/>
        <a:lstStyle/>
        <a:p>
          <a:endParaRPr lang="en-US"/>
        </a:p>
      </dgm:t>
    </dgm:pt>
    <dgm:pt modelId="{66E43037-5FEE-483F-8136-1C06C2375A5B}">
      <dgm:prSet phldrT="[Text]"/>
      <dgm:spPr/>
      <dgm:t>
        <a:bodyPr/>
        <a:lstStyle/>
        <a:p>
          <a:r>
            <a:rPr lang="en-GB" dirty="0"/>
            <a:t>Deputy Director, Primary Care Contracting, Digital &amp; Estates</a:t>
          </a:r>
          <a:endParaRPr lang="en-US" dirty="0"/>
        </a:p>
      </dgm:t>
    </dgm:pt>
    <dgm:pt modelId="{96A5A633-F30F-4C3E-A69A-CD1C8BC436FE}" type="parTrans" cxnId="{D8CA1C79-E161-47DC-87CF-4E70A3621934}">
      <dgm:prSet/>
      <dgm:spPr/>
      <dgm:t>
        <a:bodyPr/>
        <a:lstStyle/>
        <a:p>
          <a:endParaRPr lang="en-US"/>
        </a:p>
      </dgm:t>
    </dgm:pt>
    <dgm:pt modelId="{1114C82A-B5D6-491D-8036-95FD078F99F9}" type="sibTrans" cxnId="{D8CA1C79-E161-47DC-87CF-4E70A3621934}">
      <dgm:prSet/>
      <dgm:spPr/>
      <dgm:t>
        <a:bodyPr/>
        <a:lstStyle/>
        <a:p>
          <a:endParaRPr lang="en-US"/>
        </a:p>
      </dgm:t>
    </dgm:pt>
    <dgm:pt modelId="{B8CD333E-4F93-49D9-A55F-FF8A4BABF42B}">
      <dgm:prSet/>
      <dgm:spPr/>
      <dgm:t>
        <a:bodyPr/>
        <a:lstStyle/>
        <a:p>
          <a:r>
            <a:rPr lang="en-US" dirty="0"/>
            <a:t>Deputy Director of Commissioning</a:t>
          </a:r>
        </a:p>
      </dgm:t>
    </dgm:pt>
    <dgm:pt modelId="{B78A5DC6-8558-4662-BEAF-1D6B56DA2CF1}" type="parTrans" cxnId="{38DFF078-3872-4B27-AED3-F098442EE4F3}">
      <dgm:prSet/>
      <dgm:spPr/>
      <dgm:t>
        <a:bodyPr/>
        <a:lstStyle/>
        <a:p>
          <a:endParaRPr lang="en-US"/>
        </a:p>
      </dgm:t>
    </dgm:pt>
    <dgm:pt modelId="{9E3552DF-EA15-40B4-8740-9F397D5CAB50}" type="sibTrans" cxnId="{38DFF078-3872-4B27-AED3-F098442EE4F3}">
      <dgm:prSet/>
      <dgm:spPr/>
      <dgm:t>
        <a:bodyPr/>
        <a:lstStyle/>
        <a:p>
          <a:endParaRPr lang="en-US"/>
        </a:p>
      </dgm:t>
    </dgm:pt>
    <dgm:pt modelId="{6F536065-B4AA-46C6-B3CA-2AD6D963FFF3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Deputy Director of Mental Health &amp; Learning Disability</a:t>
          </a:r>
          <a:endParaRPr lang="en-US" dirty="0"/>
        </a:p>
      </dgm:t>
    </dgm:pt>
    <dgm:pt modelId="{C1AD306F-D909-4F6F-8FA4-1D04AB4A9F71}" type="parTrans" cxnId="{76518D70-5195-4B8A-9827-C5A93C79EEA2}">
      <dgm:prSet/>
      <dgm:spPr/>
      <dgm:t>
        <a:bodyPr/>
        <a:lstStyle/>
        <a:p>
          <a:endParaRPr lang="en-US"/>
        </a:p>
      </dgm:t>
    </dgm:pt>
    <dgm:pt modelId="{53980178-3341-477A-B995-25161D746BD0}" type="sibTrans" cxnId="{76518D70-5195-4B8A-9827-C5A93C79EEA2}">
      <dgm:prSet/>
      <dgm:spPr/>
      <dgm:t>
        <a:bodyPr/>
        <a:lstStyle/>
        <a:p>
          <a:endParaRPr lang="en-US"/>
        </a:p>
      </dgm:t>
    </dgm:pt>
    <dgm:pt modelId="{26B7BF64-9565-41D7-BB8C-9238B6E846C8}">
      <dgm:prSet/>
      <dgm:spPr/>
      <dgm:t>
        <a:bodyPr/>
        <a:lstStyle/>
        <a:p>
          <a:r>
            <a:rPr lang="en-US" dirty="0"/>
            <a:t>Deputy Director of Planning &amp; Joint Commissioning</a:t>
          </a:r>
        </a:p>
      </dgm:t>
    </dgm:pt>
    <dgm:pt modelId="{78E88C13-A2BB-4089-8C21-8D27B0D2D703}" type="parTrans" cxnId="{0315AD4D-D019-4BE9-B113-FD639EBC3987}">
      <dgm:prSet/>
      <dgm:spPr/>
      <dgm:t>
        <a:bodyPr/>
        <a:lstStyle/>
        <a:p>
          <a:endParaRPr lang="en-US"/>
        </a:p>
      </dgm:t>
    </dgm:pt>
    <dgm:pt modelId="{1AECF153-8343-4CA1-8BB8-2B9C901B19A9}" type="sibTrans" cxnId="{0315AD4D-D019-4BE9-B113-FD639EBC3987}">
      <dgm:prSet/>
      <dgm:spPr/>
      <dgm:t>
        <a:bodyPr/>
        <a:lstStyle/>
        <a:p>
          <a:endParaRPr lang="en-US"/>
        </a:p>
      </dgm:t>
    </dgm:pt>
    <dgm:pt modelId="{E36FBF2A-FEA9-46D7-B794-B1F885733FB0}" type="pres">
      <dgm:prSet presAssocID="{D5E65EB6-6409-48D6-BCEE-1EDF1B22EB7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9967273-9F61-4190-A1EF-66FAAE5EA24E}" type="pres">
      <dgm:prSet presAssocID="{D5E65EB6-6409-48D6-BCEE-1EDF1B22EB78}" presName="hierFlow" presStyleCnt="0"/>
      <dgm:spPr/>
    </dgm:pt>
    <dgm:pt modelId="{AAAC5A89-EC9C-4FC8-8288-CD15AA9DA56D}" type="pres">
      <dgm:prSet presAssocID="{D5E65EB6-6409-48D6-BCEE-1EDF1B22EB7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61129AB-7619-4DEA-AEE1-11CA32C46FDA}" type="pres">
      <dgm:prSet presAssocID="{167639E1-04C6-46B8-ACA5-0FA5DC3424C4}" presName="Name14" presStyleCnt="0"/>
      <dgm:spPr/>
    </dgm:pt>
    <dgm:pt modelId="{07D187EB-4CAC-4B15-8D8E-D2C589E27AD6}" type="pres">
      <dgm:prSet presAssocID="{167639E1-04C6-46B8-ACA5-0FA5DC3424C4}" presName="level1Shape" presStyleLbl="node0" presStyleIdx="0" presStyleCnt="1">
        <dgm:presLayoutVars>
          <dgm:chPref val="3"/>
        </dgm:presLayoutVars>
      </dgm:prSet>
      <dgm:spPr/>
    </dgm:pt>
    <dgm:pt modelId="{8097F53F-B417-4B80-A547-FAA2905D4452}" type="pres">
      <dgm:prSet presAssocID="{167639E1-04C6-46B8-ACA5-0FA5DC3424C4}" presName="hierChild2" presStyleCnt="0"/>
      <dgm:spPr/>
    </dgm:pt>
    <dgm:pt modelId="{ADF9C45A-3BEB-4E37-AA70-4EF468BC13A6}" type="pres">
      <dgm:prSet presAssocID="{E727352C-2318-4795-8236-8B4FF1DCF128}" presName="Name19" presStyleLbl="parChTrans1D2" presStyleIdx="0" presStyleCnt="5"/>
      <dgm:spPr/>
    </dgm:pt>
    <dgm:pt modelId="{F44301A6-17B8-49FE-80A7-C7915FE8480E}" type="pres">
      <dgm:prSet presAssocID="{2B61B810-62BD-4E8D-9C4D-E0FB48D3729F}" presName="Name21" presStyleCnt="0"/>
      <dgm:spPr/>
    </dgm:pt>
    <dgm:pt modelId="{60175A14-4468-4FA2-A273-C3605C96BF5F}" type="pres">
      <dgm:prSet presAssocID="{2B61B810-62BD-4E8D-9C4D-E0FB48D3729F}" presName="level2Shape" presStyleLbl="node2" presStyleIdx="0" presStyleCnt="5"/>
      <dgm:spPr/>
    </dgm:pt>
    <dgm:pt modelId="{DBE3915E-B741-448B-BFAF-5C981B53B688}" type="pres">
      <dgm:prSet presAssocID="{2B61B810-62BD-4E8D-9C4D-E0FB48D3729F}" presName="hierChild3" presStyleCnt="0"/>
      <dgm:spPr/>
    </dgm:pt>
    <dgm:pt modelId="{16F9C2BE-7D88-4A11-943C-EC6BDD82054B}" type="pres">
      <dgm:prSet presAssocID="{96A5A633-F30F-4C3E-A69A-CD1C8BC436FE}" presName="Name19" presStyleLbl="parChTrans1D2" presStyleIdx="1" presStyleCnt="5"/>
      <dgm:spPr/>
    </dgm:pt>
    <dgm:pt modelId="{890D3F33-9469-40BF-80DB-4B1430F314F4}" type="pres">
      <dgm:prSet presAssocID="{66E43037-5FEE-483F-8136-1C06C2375A5B}" presName="Name21" presStyleCnt="0"/>
      <dgm:spPr/>
    </dgm:pt>
    <dgm:pt modelId="{EF14CEB2-3F17-4DF9-A517-D809F9D478D7}" type="pres">
      <dgm:prSet presAssocID="{66E43037-5FEE-483F-8136-1C06C2375A5B}" presName="level2Shape" presStyleLbl="node2" presStyleIdx="1" presStyleCnt="5"/>
      <dgm:spPr/>
    </dgm:pt>
    <dgm:pt modelId="{ED760833-1DA2-43F7-A3B5-E96B3C5E46A2}" type="pres">
      <dgm:prSet presAssocID="{66E43037-5FEE-483F-8136-1C06C2375A5B}" presName="hierChild3" presStyleCnt="0"/>
      <dgm:spPr/>
    </dgm:pt>
    <dgm:pt modelId="{2B7B3B4B-8E8D-47DD-B205-AFF8FCAE6C51}" type="pres">
      <dgm:prSet presAssocID="{B78A5DC6-8558-4662-BEAF-1D6B56DA2CF1}" presName="Name19" presStyleLbl="parChTrans1D2" presStyleIdx="2" presStyleCnt="5"/>
      <dgm:spPr/>
    </dgm:pt>
    <dgm:pt modelId="{34C1477F-5E5B-4F1A-B3B9-562A4D332ABB}" type="pres">
      <dgm:prSet presAssocID="{B8CD333E-4F93-49D9-A55F-FF8A4BABF42B}" presName="Name21" presStyleCnt="0"/>
      <dgm:spPr/>
    </dgm:pt>
    <dgm:pt modelId="{F5907616-E7A1-4B3F-ACDC-9DA1BF40005E}" type="pres">
      <dgm:prSet presAssocID="{B8CD333E-4F93-49D9-A55F-FF8A4BABF42B}" presName="level2Shape" presStyleLbl="node2" presStyleIdx="2" presStyleCnt="5"/>
      <dgm:spPr/>
    </dgm:pt>
    <dgm:pt modelId="{D05CDCC4-0131-4022-A722-DDAD16893311}" type="pres">
      <dgm:prSet presAssocID="{B8CD333E-4F93-49D9-A55F-FF8A4BABF42B}" presName="hierChild3" presStyleCnt="0"/>
      <dgm:spPr/>
    </dgm:pt>
    <dgm:pt modelId="{3BF8C4E7-ED74-4F00-9CC4-F97AFEFCAAE0}" type="pres">
      <dgm:prSet presAssocID="{C1AD306F-D909-4F6F-8FA4-1D04AB4A9F71}" presName="Name19" presStyleLbl="parChTrans1D2" presStyleIdx="3" presStyleCnt="5"/>
      <dgm:spPr/>
    </dgm:pt>
    <dgm:pt modelId="{43389E02-E333-42F0-B225-B0E9215AF13F}" type="pres">
      <dgm:prSet presAssocID="{6F536065-B4AA-46C6-B3CA-2AD6D963FFF3}" presName="Name21" presStyleCnt="0"/>
      <dgm:spPr/>
    </dgm:pt>
    <dgm:pt modelId="{246DE6FB-9E39-42F2-8D46-8B332523FCF9}" type="pres">
      <dgm:prSet presAssocID="{6F536065-B4AA-46C6-B3CA-2AD6D963FFF3}" presName="level2Shape" presStyleLbl="node2" presStyleIdx="3" presStyleCnt="5"/>
      <dgm:spPr/>
    </dgm:pt>
    <dgm:pt modelId="{AC82324B-681F-4583-96DA-3716FA32FEB8}" type="pres">
      <dgm:prSet presAssocID="{6F536065-B4AA-46C6-B3CA-2AD6D963FFF3}" presName="hierChild3" presStyleCnt="0"/>
      <dgm:spPr/>
    </dgm:pt>
    <dgm:pt modelId="{A4943FAA-E7D5-48EF-A3B6-09D9B4B254C9}" type="pres">
      <dgm:prSet presAssocID="{78E88C13-A2BB-4089-8C21-8D27B0D2D703}" presName="Name19" presStyleLbl="parChTrans1D2" presStyleIdx="4" presStyleCnt="5"/>
      <dgm:spPr/>
    </dgm:pt>
    <dgm:pt modelId="{6BBF7B2B-1E65-4B3E-B3BF-ED7D1AC56523}" type="pres">
      <dgm:prSet presAssocID="{26B7BF64-9565-41D7-BB8C-9238B6E846C8}" presName="Name21" presStyleCnt="0"/>
      <dgm:spPr/>
    </dgm:pt>
    <dgm:pt modelId="{CE0A7CA7-C56E-4482-9FA4-171F56FD1420}" type="pres">
      <dgm:prSet presAssocID="{26B7BF64-9565-41D7-BB8C-9238B6E846C8}" presName="level2Shape" presStyleLbl="node2" presStyleIdx="4" presStyleCnt="5"/>
      <dgm:spPr/>
    </dgm:pt>
    <dgm:pt modelId="{F1D839DE-0E17-46AC-BB3A-A9569E4EF353}" type="pres">
      <dgm:prSet presAssocID="{26B7BF64-9565-41D7-BB8C-9238B6E846C8}" presName="hierChild3" presStyleCnt="0"/>
      <dgm:spPr/>
    </dgm:pt>
    <dgm:pt modelId="{F22CE59C-2C1A-494E-A8B1-35F57F247E6A}" type="pres">
      <dgm:prSet presAssocID="{D5E65EB6-6409-48D6-BCEE-1EDF1B22EB78}" presName="bgShapesFlow" presStyleCnt="0"/>
      <dgm:spPr/>
    </dgm:pt>
  </dgm:ptLst>
  <dgm:cxnLst>
    <dgm:cxn modelId="{81DCD800-37AE-4D56-A205-08815A8C953F}" type="presOf" srcId="{26B7BF64-9565-41D7-BB8C-9238B6E846C8}" destId="{CE0A7CA7-C56E-4482-9FA4-171F56FD1420}" srcOrd="0" destOrd="0" presId="urn:microsoft.com/office/officeart/2005/8/layout/hierarchy6"/>
    <dgm:cxn modelId="{543C8520-F93C-4C55-A883-7510D8FED5CE}" srcId="{D5E65EB6-6409-48D6-BCEE-1EDF1B22EB78}" destId="{167639E1-04C6-46B8-ACA5-0FA5DC3424C4}" srcOrd="0" destOrd="0" parTransId="{511FD38E-26AF-4992-AAAC-7C6CD7BA4FAC}" sibTransId="{2DEC7B4F-F8C8-4D28-BA22-9CD46819037D}"/>
    <dgm:cxn modelId="{FCADBA3E-32BD-479E-86CB-1381E4FF746A}" type="presOf" srcId="{66E43037-5FEE-483F-8136-1C06C2375A5B}" destId="{EF14CEB2-3F17-4DF9-A517-D809F9D478D7}" srcOrd="0" destOrd="0" presId="urn:microsoft.com/office/officeart/2005/8/layout/hierarchy6"/>
    <dgm:cxn modelId="{3E94D75C-7D69-4349-BEFA-F64F275A1837}" type="presOf" srcId="{167639E1-04C6-46B8-ACA5-0FA5DC3424C4}" destId="{07D187EB-4CAC-4B15-8D8E-D2C589E27AD6}" srcOrd="0" destOrd="0" presId="urn:microsoft.com/office/officeart/2005/8/layout/hierarchy6"/>
    <dgm:cxn modelId="{70C1915D-DF45-4847-8822-2EBC7DF2332F}" type="presOf" srcId="{2B61B810-62BD-4E8D-9C4D-E0FB48D3729F}" destId="{60175A14-4468-4FA2-A273-C3605C96BF5F}" srcOrd="0" destOrd="0" presId="urn:microsoft.com/office/officeart/2005/8/layout/hierarchy6"/>
    <dgm:cxn modelId="{FBD25160-A279-46B1-977B-AF901B9FE26A}" type="presOf" srcId="{B8CD333E-4F93-49D9-A55F-FF8A4BABF42B}" destId="{F5907616-E7A1-4B3F-ACDC-9DA1BF40005E}" srcOrd="0" destOrd="0" presId="urn:microsoft.com/office/officeart/2005/8/layout/hierarchy6"/>
    <dgm:cxn modelId="{BC32146A-4C5D-41F9-82C1-B208902EEAE5}" type="presOf" srcId="{78E88C13-A2BB-4089-8C21-8D27B0D2D703}" destId="{A4943FAA-E7D5-48EF-A3B6-09D9B4B254C9}" srcOrd="0" destOrd="0" presId="urn:microsoft.com/office/officeart/2005/8/layout/hierarchy6"/>
    <dgm:cxn modelId="{0315AD4D-D019-4BE9-B113-FD639EBC3987}" srcId="{167639E1-04C6-46B8-ACA5-0FA5DC3424C4}" destId="{26B7BF64-9565-41D7-BB8C-9238B6E846C8}" srcOrd="4" destOrd="0" parTransId="{78E88C13-A2BB-4089-8C21-8D27B0D2D703}" sibTransId="{1AECF153-8343-4CA1-8BB8-2B9C901B19A9}"/>
    <dgm:cxn modelId="{76518D70-5195-4B8A-9827-C5A93C79EEA2}" srcId="{167639E1-04C6-46B8-ACA5-0FA5DC3424C4}" destId="{6F536065-B4AA-46C6-B3CA-2AD6D963FFF3}" srcOrd="3" destOrd="0" parTransId="{C1AD306F-D909-4F6F-8FA4-1D04AB4A9F71}" sibTransId="{53980178-3341-477A-B995-25161D746BD0}"/>
    <dgm:cxn modelId="{DEC97153-E0C6-40A4-BC46-A07859E05FAE}" type="presOf" srcId="{96A5A633-F30F-4C3E-A69A-CD1C8BC436FE}" destId="{16F9C2BE-7D88-4A11-943C-EC6BDD82054B}" srcOrd="0" destOrd="0" presId="urn:microsoft.com/office/officeart/2005/8/layout/hierarchy6"/>
    <dgm:cxn modelId="{38DFF078-3872-4B27-AED3-F098442EE4F3}" srcId="{167639E1-04C6-46B8-ACA5-0FA5DC3424C4}" destId="{B8CD333E-4F93-49D9-A55F-FF8A4BABF42B}" srcOrd="2" destOrd="0" parTransId="{B78A5DC6-8558-4662-BEAF-1D6B56DA2CF1}" sibTransId="{9E3552DF-EA15-40B4-8740-9F397D5CAB50}"/>
    <dgm:cxn modelId="{D8CA1C79-E161-47DC-87CF-4E70A3621934}" srcId="{167639E1-04C6-46B8-ACA5-0FA5DC3424C4}" destId="{66E43037-5FEE-483F-8136-1C06C2375A5B}" srcOrd="1" destOrd="0" parTransId="{96A5A633-F30F-4C3E-A69A-CD1C8BC436FE}" sibTransId="{1114C82A-B5D6-491D-8036-95FD078F99F9}"/>
    <dgm:cxn modelId="{46B9F2A1-CDE0-4FF2-B4AC-DC037AEF3DB1}" type="presOf" srcId="{E727352C-2318-4795-8236-8B4FF1DCF128}" destId="{ADF9C45A-3BEB-4E37-AA70-4EF468BC13A6}" srcOrd="0" destOrd="0" presId="urn:microsoft.com/office/officeart/2005/8/layout/hierarchy6"/>
    <dgm:cxn modelId="{28F1E8A8-E82C-4DD9-AE26-E8AB0F81F6E9}" srcId="{167639E1-04C6-46B8-ACA5-0FA5DC3424C4}" destId="{2B61B810-62BD-4E8D-9C4D-E0FB48D3729F}" srcOrd="0" destOrd="0" parTransId="{E727352C-2318-4795-8236-8B4FF1DCF128}" sibTransId="{9477167A-C8CD-4DB1-9014-1C6589C4C0C8}"/>
    <dgm:cxn modelId="{389792D5-0626-4281-8B59-90BAE2596B9C}" type="presOf" srcId="{6F536065-B4AA-46C6-B3CA-2AD6D963FFF3}" destId="{246DE6FB-9E39-42F2-8D46-8B332523FCF9}" srcOrd="0" destOrd="0" presId="urn:microsoft.com/office/officeart/2005/8/layout/hierarchy6"/>
    <dgm:cxn modelId="{EC596AE8-702A-4F5E-8DA8-10486EA66A36}" type="presOf" srcId="{C1AD306F-D909-4F6F-8FA4-1D04AB4A9F71}" destId="{3BF8C4E7-ED74-4F00-9CC4-F97AFEFCAAE0}" srcOrd="0" destOrd="0" presId="urn:microsoft.com/office/officeart/2005/8/layout/hierarchy6"/>
    <dgm:cxn modelId="{D7E1DCEE-7901-4795-A2EB-ACAE07438FFD}" type="presOf" srcId="{D5E65EB6-6409-48D6-BCEE-1EDF1B22EB78}" destId="{E36FBF2A-FEA9-46D7-B794-B1F885733FB0}" srcOrd="0" destOrd="0" presId="urn:microsoft.com/office/officeart/2005/8/layout/hierarchy6"/>
    <dgm:cxn modelId="{366CB2F9-A48C-4B7D-A9A2-FBE081AB6B3F}" type="presOf" srcId="{B78A5DC6-8558-4662-BEAF-1D6B56DA2CF1}" destId="{2B7B3B4B-8E8D-47DD-B205-AFF8FCAE6C51}" srcOrd="0" destOrd="0" presId="urn:microsoft.com/office/officeart/2005/8/layout/hierarchy6"/>
    <dgm:cxn modelId="{059E1809-41F6-4522-93A7-86F696E5DA5C}" type="presParOf" srcId="{E36FBF2A-FEA9-46D7-B794-B1F885733FB0}" destId="{89967273-9F61-4190-A1EF-66FAAE5EA24E}" srcOrd="0" destOrd="0" presId="urn:microsoft.com/office/officeart/2005/8/layout/hierarchy6"/>
    <dgm:cxn modelId="{5F0A9372-055A-4E0B-8779-DF199ABDE412}" type="presParOf" srcId="{89967273-9F61-4190-A1EF-66FAAE5EA24E}" destId="{AAAC5A89-EC9C-4FC8-8288-CD15AA9DA56D}" srcOrd="0" destOrd="0" presId="urn:microsoft.com/office/officeart/2005/8/layout/hierarchy6"/>
    <dgm:cxn modelId="{2C637208-792C-473C-878B-1250076CC56F}" type="presParOf" srcId="{AAAC5A89-EC9C-4FC8-8288-CD15AA9DA56D}" destId="{C61129AB-7619-4DEA-AEE1-11CA32C46FDA}" srcOrd="0" destOrd="0" presId="urn:microsoft.com/office/officeart/2005/8/layout/hierarchy6"/>
    <dgm:cxn modelId="{3F3DE4D4-C6FA-4DBB-8477-A3724D454C50}" type="presParOf" srcId="{C61129AB-7619-4DEA-AEE1-11CA32C46FDA}" destId="{07D187EB-4CAC-4B15-8D8E-D2C589E27AD6}" srcOrd="0" destOrd="0" presId="urn:microsoft.com/office/officeart/2005/8/layout/hierarchy6"/>
    <dgm:cxn modelId="{7023E2C1-C6AB-4B86-9F29-E0E8D35845D7}" type="presParOf" srcId="{C61129AB-7619-4DEA-AEE1-11CA32C46FDA}" destId="{8097F53F-B417-4B80-A547-FAA2905D4452}" srcOrd="1" destOrd="0" presId="urn:microsoft.com/office/officeart/2005/8/layout/hierarchy6"/>
    <dgm:cxn modelId="{E53695AF-FCDE-4AFC-B0A6-0A5C62E01FF7}" type="presParOf" srcId="{8097F53F-B417-4B80-A547-FAA2905D4452}" destId="{ADF9C45A-3BEB-4E37-AA70-4EF468BC13A6}" srcOrd="0" destOrd="0" presId="urn:microsoft.com/office/officeart/2005/8/layout/hierarchy6"/>
    <dgm:cxn modelId="{ECDB1B59-1567-4611-B70E-89E49AB62E8E}" type="presParOf" srcId="{8097F53F-B417-4B80-A547-FAA2905D4452}" destId="{F44301A6-17B8-49FE-80A7-C7915FE8480E}" srcOrd="1" destOrd="0" presId="urn:microsoft.com/office/officeart/2005/8/layout/hierarchy6"/>
    <dgm:cxn modelId="{1098CFE1-E2D0-48A3-8F5F-D7EB3320A14A}" type="presParOf" srcId="{F44301A6-17B8-49FE-80A7-C7915FE8480E}" destId="{60175A14-4468-4FA2-A273-C3605C96BF5F}" srcOrd="0" destOrd="0" presId="urn:microsoft.com/office/officeart/2005/8/layout/hierarchy6"/>
    <dgm:cxn modelId="{A3054605-9F57-4DD5-ADE9-5A5181F36F30}" type="presParOf" srcId="{F44301A6-17B8-49FE-80A7-C7915FE8480E}" destId="{DBE3915E-B741-448B-BFAF-5C981B53B688}" srcOrd="1" destOrd="0" presId="urn:microsoft.com/office/officeart/2005/8/layout/hierarchy6"/>
    <dgm:cxn modelId="{C0A66CDF-7E5B-481C-ACB6-CE35254D9449}" type="presParOf" srcId="{8097F53F-B417-4B80-A547-FAA2905D4452}" destId="{16F9C2BE-7D88-4A11-943C-EC6BDD82054B}" srcOrd="2" destOrd="0" presId="urn:microsoft.com/office/officeart/2005/8/layout/hierarchy6"/>
    <dgm:cxn modelId="{2C3042EE-C93D-434D-A7E7-95F643BE5659}" type="presParOf" srcId="{8097F53F-B417-4B80-A547-FAA2905D4452}" destId="{890D3F33-9469-40BF-80DB-4B1430F314F4}" srcOrd="3" destOrd="0" presId="urn:microsoft.com/office/officeart/2005/8/layout/hierarchy6"/>
    <dgm:cxn modelId="{E9FF6FCF-E752-4AAD-98D0-FEA6DD072BB3}" type="presParOf" srcId="{890D3F33-9469-40BF-80DB-4B1430F314F4}" destId="{EF14CEB2-3F17-4DF9-A517-D809F9D478D7}" srcOrd="0" destOrd="0" presId="urn:microsoft.com/office/officeart/2005/8/layout/hierarchy6"/>
    <dgm:cxn modelId="{80FA0C35-6DD2-43AE-8421-6FDB26A07917}" type="presParOf" srcId="{890D3F33-9469-40BF-80DB-4B1430F314F4}" destId="{ED760833-1DA2-43F7-A3B5-E96B3C5E46A2}" srcOrd="1" destOrd="0" presId="urn:microsoft.com/office/officeart/2005/8/layout/hierarchy6"/>
    <dgm:cxn modelId="{2C2DBB36-5D0E-4586-8B71-A19A533DC355}" type="presParOf" srcId="{8097F53F-B417-4B80-A547-FAA2905D4452}" destId="{2B7B3B4B-8E8D-47DD-B205-AFF8FCAE6C51}" srcOrd="4" destOrd="0" presId="urn:microsoft.com/office/officeart/2005/8/layout/hierarchy6"/>
    <dgm:cxn modelId="{118399C2-EBF8-46EF-9B51-5016D67F8B2F}" type="presParOf" srcId="{8097F53F-B417-4B80-A547-FAA2905D4452}" destId="{34C1477F-5E5B-4F1A-B3B9-562A4D332ABB}" srcOrd="5" destOrd="0" presId="urn:microsoft.com/office/officeart/2005/8/layout/hierarchy6"/>
    <dgm:cxn modelId="{082E3967-98C6-40FB-826C-2D25AD4C3413}" type="presParOf" srcId="{34C1477F-5E5B-4F1A-B3B9-562A4D332ABB}" destId="{F5907616-E7A1-4B3F-ACDC-9DA1BF40005E}" srcOrd="0" destOrd="0" presId="urn:microsoft.com/office/officeart/2005/8/layout/hierarchy6"/>
    <dgm:cxn modelId="{F24468A2-8712-4FA6-B561-A4FE2E753AA0}" type="presParOf" srcId="{34C1477F-5E5B-4F1A-B3B9-562A4D332ABB}" destId="{D05CDCC4-0131-4022-A722-DDAD16893311}" srcOrd="1" destOrd="0" presId="urn:microsoft.com/office/officeart/2005/8/layout/hierarchy6"/>
    <dgm:cxn modelId="{1843D59A-7DD4-42C8-BC40-87BC84131D0F}" type="presParOf" srcId="{8097F53F-B417-4B80-A547-FAA2905D4452}" destId="{3BF8C4E7-ED74-4F00-9CC4-F97AFEFCAAE0}" srcOrd="6" destOrd="0" presId="urn:microsoft.com/office/officeart/2005/8/layout/hierarchy6"/>
    <dgm:cxn modelId="{9D4F7ABF-8EC5-40ED-AA1C-631115040E9B}" type="presParOf" srcId="{8097F53F-B417-4B80-A547-FAA2905D4452}" destId="{43389E02-E333-42F0-B225-B0E9215AF13F}" srcOrd="7" destOrd="0" presId="urn:microsoft.com/office/officeart/2005/8/layout/hierarchy6"/>
    <dgm:cxn modelId="{0B21609C-279A-4C32-B70F-6B97C36E8512}" type="presParOf" srcId="{43389E02-E333-42F0-B225-B0E9215AF13F}" destId="{246DE6FB-9E39-42F2-8D46-8B332523FCF9}" srcOrd="0" destOrd="0" presId="urn:microsoft.com/office/officeart/2005/8/layout/hierarchy6"/>
    <dgm:cxn modelId="{760D1CDE-2BF9-4041-8AF2-DEDEE7F9E7B0}" type="presParOf" srcId="{43389E02-E333-42F0-B225-B0E9215AF13F}" destId="{AC82324B-681F-4583-96DA-3716FA32FEB8}" srcOrd="1" destOrd="0" presId="urn:microsoft.com/office/officeart/2005/8/layout/hierarchy6"/>
    <dgm:cxn modelId="{4673E02B-E5B3-4A3B-95EE-C40CB51DCE90}" type="presParOf" srcId="{8097F53F-B417-4B80-A547-FAA2905D4452}" destId="{A4943FAA-E7D5-48EF-A3B6-09D9B4B254C9}" srcOrd="8" destOrd="0" presId="urn:microsoft.com/office/officeart/2005/8/layout/hierarchy6"/>
    <dgm:cxn modelId="{52174EAB-9718-4BBA-A05B-B119F3AFB5B8}" type="presParOf" srcId="{8097F53F-B417-4B80-A547-FAA2905D4452}" destId="{6BBF7B2B-1E65-4B3E-B3BF-ED7D1AC56523}" srcOrd="9" destOrd="0" presId="urn:microsoft.com/office/officeart/2005/8/layout/hierarchy6"/>
    <dgm:cxn modelId="{7E81A90E-FF0B-4E40-857D-258DB3A08A36}" type="presParOf" srcId="{6BBF7B2B-1E65-4B3E-B3BF-ED7D1AC56523}" destId="{CE0A7CA7-C56E-4482-9FA4-171F56FD1420}" srcOrd="0" destOrd="0" presId="urn:microsoft.com/office/officeart/2005/8/layout/hierarchy6"/>
    <dgm:cxn modelId="{971BD0FF-2B2F-4536-9D19-76131D1C73AF}" type="presParOf" srcId="{6BBF7B2B-1E65-4B3E-B3BF-ED7D1AC56523}" destId="{F1D839DE-0E17-46AC-BB3A-A9569E4EF353}" srcOrd="1" destOrd="0" presId="urn:microsoft.com/office/officeart/2005/8/layout/hierarchy6"/>
    <dgm:cxn modelId="{9A2B142B-8CEC-4D53-9FF0-67CC7B87726B}" type="presParOf" srcId="{E36FBF2A-FEA9-46D7-B794-B1F885733FB0}" destId="{F22CE59C-2C1A-494E-A8B1-35F57F247E6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F5501E-B1E1-4BA5-A686-E6A68ED6A8D9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27C1ED-E353-4581-8FF7-D6F9BC1A5B33}">
      <dgm:prSet phldrT="[Text]"/>
      <dgm:spPr/>
      <dgm:t>
        <a:bodyPr/>
        <a:lstStyle/>
        <a:p>
          <a:r>
            <a:rPr lang="en-US" dirty="0"/>
            <a:t>Deputy Director of Commissioning</a:t>
          </a:r>
        </a:p>
      </dgm:t>
    </dgm:pt>
    <dgm:pt modelId="{70C7AB9A-4F9E-4462-9B2E-E3DA3436F06B}" type="parTrans" cxnId="{ADEFC7B7-852D-40D5-B849-B75893AF1B40}">
      <dgm:prSet/>
      <dgm:spPr/>
      <dgm:t>
        <a:bodyPr/>
        <a:lstStyle/>
        <a:p>
          <a:endParaRPr lang="en-US"/>
        </a:p>
      </dgm:t>
    </dgm:pt>
    <dgm:pt modelId="{105E7997-6687-477E-A549-919A7CB8462A}" type="sibTrans" cxnId="{ADEFC7B7-852D-40D5-B849-B75893AF1B40}">
      <dgm:prSet/>
      <dgm:spPr/>
      <dgm:t>
        <a:bodyPr/>
        <a:lstStyle/>
        <a:p>
          <a:endParaRPr lang="en-US"/>
        </a:p>
      </dgm:t>
    </dgm:pt>
    <dgm:pt modelId="{9972EEB8-C187-4B5D-A812-94A194DFFD12}">
      <dgm:prSet phldrT="[Text]"/>
      <dgm:spPr/>
      <dgm:t>
        <a:bodyPr/>
        <a:lstStyle/>
        <a:p>
          <a:r>
            <a:rPr lang="en-US" dirty="0"/>
            <a:t>Head of Commissioning – Children, Young People and Maternity</a:t>
          </a:r>
        </a:p>
      </dgm:t>
    </dgm:pt>
    <dgm:pt modelId="{4DF50ECD-5D6E-428F-8BE1-ABD5CF84DA6B}" type="parTrans" cxnId="{90636BBE-6F30-4FB4-BAA5-522DF4EF40B5}">
      <dgm:prSet/>
      <dgm:spPr/>
      <dgm:t>
        <a:bodyPr/>
        <a:lstStyle/>
        <a:p>
          <a:endParaRPr lang="en-US"/>
        </a:p>
      </dgm:t>
    </dgm:pt>
    <dgm:pt modelId="{5A6D83E7-CCAB-42D4-95CA-5CD3FC20A306}" type="sibTrans" cxnId="{90636BBE-6F30-4FB4-BAA5-522DF4EF40B5}">
      <dgm:prSet/>
      <dgm:spPr/>
      <dgm:t>
        <a:bodyPr/>
        <a:lstStyle/>
        <a:p>
          <a:endParaRPr lang="en-US"/>
        </a:p>
      </dgm:t>
    </dgm:pt>
    <dgm:pt modelId="{2B8EED63-881F-48FB-A899-351A4D8A8E27}">
      <dgm:prSet phldrT="[Text]"/>
      <dgm:spPr/>
      <dgm:t>
        <a:bodyPr/>
        <a:lstStyle/>
        <a:p>
          <a:r>
            <a:rPr lang="en-US"/>
            <a:t>Commissioning </a:t>
          </a:r>
          <a:r>
            <a:rPr lang="en-US" dirty="0"/>
            <a:t>Manager</a:t>
          </a:r>
        </a:p>
      </dgm:t>
    </dgm:pt>
    <dgm:pt modelId="{06BF554D-6858-4BCD-A278-307E46FEDD55}" type="parTrans" cxnId="{274A3B9E-C834-4D74-9A96-BAEFA0F53E89}">
      <dgm:prSet/>
      <dgm:spPr/>
      <dgm:t>
        <a:bodyPr/>
        <a:lstStyle/>
        <a:p>
          <a:endParaRPr lang="en-US"/>
        </a:p>
      </dgm:t>
    </dgm:pt>
    <dgm:pt modelId="{EE5990CD-96DD-4FB8-8B5A-F5BC9ED55A1B}" type="sibTrans" cxnId="{274A3B9E-C834-4D74-9A96-BAEFA0F53E89}">
      <dgm:prSet/>
      <dgm:spPr/>
      <dgm:t>
        <a:bodyPr/>
        <a:lstStyle/>
        <a:p>
          <a:endParaRPr lang="en-US"/>
        </a:p>
      </dgm:t>
    </dgm:pt>
    <dgm:pt modelId="{A184C34A-20F2-47EA-B5B5-6F1BAF692DC5}">
      <dgm:prSet phldrT="[Text]"/>
      <dgm:spPr/>
      <dgm:t>
        <a:bodyPr/>
        <a:lstStyle/>
        <a:p>
          <a:r>
            <a:rPr lang="en-US" dirty="0"/>
            <a:t>Commissioning Manager</a:t>
          </a:r>
        </a:p>
      </dgm:t>
    </dgm:pt>
    <dgm:pt modelId="{991F41C5-26E4-4FCC-B1FD-749088F5E2E7}" type="parTrans" cxnId="{5591407D-B4ED-41F6-A731-4F9356183D7E}">
      <dgm:prSet/>
      <dgm:spPr/>
      <dgm:t>
        <a:bodyPr/>
        <a:lstStyle/>
        <a:p>
          <a:endParaRPr lang="en-US"/>
        </a:p>
      </dgm:t>
    </dgm:pt>
    <dgm:pt modelId="{49AF1BA4-A8AD-4C57-994F-2A263EA0082F}" type="sibTrans" cxnId="{5591407D-B4ED-41F6-A731-4F9356183D7E}">
      <dgm:prSet/>
      <dgm:spPr/>
      <dgm:t>
        <a:bodyPr/>
        <a:lstStyle/>
        <a:p>
          <a:endParaRPr lang="en-US"/>
        </a:p>
      </dgm:t>
    </dgm:pt>
    <dgm:pt modelId="{C6E3A6CE-2CB9-4284-980B-32B01BD27C8F}">
      <dgm:prSet phldrT="[Text]"/>
      <dgm:spPr/>
      <dgm:t>
        <a:bodyPr/>
        <a:lstStyle/>
        <a:p>
          <a:r>
            <a:rPr lang="en-GB" dirty="0"/>
            <a:t>Head of Commissioning – Urgent Care</a:t>
          </a:r>
          <a:endParaRPr lang="en-US" dirty="0"/>
        </a:p>
      </dgm:t>
    </dgm:pt>
    <dgm:pt modelId="{E544DBCF-66D5-4AB2-B9A3-1841A939F243}" type="parTrans" cxnId="{0A3DDD8D-66D8-4578-BCCC-DD84F59F57F4}">
      <dgm:prSet/>
      <dgm:spPr/>
      <dgm:t>
        <a:bodyPr/>
        <a:lstStyle/>
        <a:p>
          <a:endParaRPr lang="en-US"/>
        </a:p>
      </dgm:t>
    </dgm:pt>
    <dgm:pt modelId="{31CF030C-42D6-477A-A15C-80DD7D06829D}" type="sibTrans" cxnId="{0A3DDD8D-66D8-4578-BCCC-DD84F59F57F4}">
      <dgm:prSet/>
      <dgm:spPr/>
      <dgm:t>
        <a:bodyPr/>
        <a:lstStyle/>
        <a:p>
          <a:endParaRPr lang="en-US"/>
        </a:p>
      </dgm:t>
    </dgm:pt>
    <dgm:pt modelId="{BD5C1C0A-59F6-40F3-B6C0-6E86B7EC8BAD}">
      <dgm:prSet/>
      <dgm:spPr/>
      <dgm:t>
        <a:bodyPr/>
        <a:lstStyle/>
        <a:p>
          <a:r>
            <a:rPr lang="en-US" dirty="0"/>
            <a:t>Strategic Programme Manager</a:t>
          </a:r>
        </a:p>
      </dgm:t>
    </dgm:pt>
    <dgm:pt modelId="{744A8DB0-9DE1-4B48-894D-3B9087B180C3}" type="parTrans" cxnId="{F22F79D3-B27F-424E-96C7-264A0C235985}">
      <dgm:prSet/>
      <dgm:spPr/>
      <dgm:t>
        <a:bodyPr/>
        <a:lstStyle/>
        <a:p>
          <a:endParaRPr lang="en-US"/>
        </a:p>
      </dgm:t>
    </dgm:pt>
    <dgm:pt modelId="{4F8E5A5F-E4F1-455C-9B84-1CD554237A36}" type="sibTrans" cxnId="{F22F79D3-B27F-424E-96C7-264A0C235985}">
      <dgm:prSet/>
      <dgm:spPr/>
      <dgm:t>
        <a:bodyPr/>
        <a:lstStyle/>
        <a:p>
          <a:endParaRPr lang="en-US"/>
        </a:p>
      </dgm:t>
    </dgm:pt>
    <dgm:pt modelId="{3F852361-88BD-4FE8-8331-AED57110E5CC}">
      <dgm:prSet/>
      <dgm:spPr/>
      <dgm:t>
        <a:bodyPr/>
        <a:lstStyle/>
        <a:p>
          <a:r>
            <a:rPr lang="en-US" dirty="0"/>
            <a:t>Clinical Commissioning Manager (Urgent Care)</a:t>
          </a:r>
        </a:p>
      </dgm:t>
    </dgm:pt>
    <dgm:pt modelId="{C5B7F763-E3C3-4ABE-8CDE-2C262D7B6E5E}" type="parTrans" cxnId="{9E7BD930-E9ED-452D-99AB-2E9B82D9227A}">
      <dgm:prSet/>
      <dgm:spPr/>
      <dgm:t>
        <a:bodyPr/>
        <a:lstStyle/>
        <a:p>
          <a:endParaRPr lang="en-US"/>
        </a:p>
      </dgm:t>
    </dgm:pt>
    <dgm:pt modelId="{998B4544-1DE6-46B1-B6C8-A76EC81C773C}" type="sibTrans" cxnId="{9E7BD930-E9ED-452D-99AB-2E9B82D9227A}">
      <dgm:prSet/>
      <dgm:spPr/>
      <dgm:t>
        <a:bodyPr/>
        <a:lstStyle/>
        <a:p>
          <a:endParaRPr lang="en-US"/>
        </a:p>
      </dgm:t>
    </dgm:pt>
    <dgm:pt modelId="{E4E72BE2-AA27-4F09-979F-6887DA552749}">
      <dgm:prSet/>
      <dgm:spPr/>
      <dgm:t>
        <a:bodyPr/>
        <a:lstStyle/>
        <a:p>
          <a:r>
            <a:rPr lang="en-US" dirty="0"/>
            <a:t>Project and Commissioning Manager</a:t>
          </a:r>
        </a:p>
      </dgm:t>
    </dgm:pt>
    <dgm:pt modelId="{45239DEA-0443-4D6F-815A-D699E247EA87}" type="parTrans" cxnId="{095B99A2-E645-4F1E-A9F2-EADCD05C20FA}">
      <dgm:prSet/>
      <dgm:spPr/>
      <dgm:t>
        <a:bodyPr/>
        <a:lstStyle/>
        <a:p>
          <a:endParaRPr lang="en-US"/>
        </a:p>
      </dgm:t>
    </dgm:pt>
    <dgm:pt modelId="{87444063-8D19-4402-9892-A05319EEA9DF}" type="sibTrans" cxnId="{095B99A2-E645-4F1E-A9F2-EADCD05C20FA}">
      <dgm:prSet/>
      <dgm:spPr/>
      <dgm:t>
        <a:bodyPr/>
        <a:lstStyle/>
        <a:p>
          <a:endParaRPr lang="en-US"/>
        </a:p>
      </dgm:t>
    </dgm:pt>
    <dgm:pt modelId="{4E491DB4-B063-4773-B59F-37B9D106F624}">
      <dgm:prSet/>
      <dgm:spPr/>
      <dgm:t>
        <a:bodyPr/>
        <a:lstStyle/>
        <a:p>
          <a:r>
            <a:rPr lang="en-US" dirty="0"/>
            <a:t>Designated Clinical Officer for SEND</a:t>
          </a:r>
        </a:p>
      </dgm:t>
    </dgm:pt>
    <dgm:pt modelId="{7B4DFB5E-7C5B-498D-97D0-35778D19FA8F}" type="parTrans" cxnId="{F5241DE9-74DD-491E-A156-54B75691D070}">
      <dgm:prSet/>
      <dgm:spPr/>
      <dgm:t>
        <a:bodyPr/>
        <a:lstStyle/>
        <a:p>
          <a:endParaRPr lang="en-US"/>
        </a:p>
      </dgm:t>
    </dgm:pt>
    <dgm:pt modelId="{63AC56F9-E267-48E6-956B-F9AE0CC3EC46}" type="sibTrans" cxnId="{F5241DE9-74DD-491E-A156-54B75691D070}">
      <dgm:prSet/>
      <dgm:spPr/>
      <dgm:t>
        <a:bodyPr/>
        <a:lstStyle/>
        <a:p>
          <a:endParaRPr lang="en-US"/>
        </a:p>
      </dgm:t>
    </dgm:pt>
    <dgm:pt modelId="{9D8BB736-FC4E-4D18-B52D-775ED5C38C51}">
      <dgm:prSet/>
      <dgm:spPr/>
      <dgm:t>
        <a:bodyPr/>
        <a:lstStyle/>
        <a:p>
          <a:r>
            <a:rPr lang="en-US" dirty="0"/>
            <a:t>Children’s &amp; LD Commissioning Manager</a:t>
          </a:r>
        </a:p>
      </dgm:t>
    </dgm:pt>
    <dgm:pt modelId="{A2CC2E56-F4F9-4DFC-9A99-F48533262BCB}" type="parTrans" cxnId="{C6939FC8-EC7D-4462-AF6D-46C39D39FAAA}">
      <dgm:prSet/>
      <dgm:spPr/>
      <dgm:t>
        <a:bodyPr/>
        <a:lstStyle/>
        <a:p>
          <a:endParaRPr lang="en-US"/>
        </a:p>
      </dgm:t>
    </dgm:pt>
    <dgm:pt modelId="{BCA5D51C-ADCD-44C3-811A-1F158C77E4A1}" type="sibTrans" cxnId="{C6939FC8-EC7D-4462-AF6D-46C39D39FAAA}">
      <dgm:prSet/>
      <dgm:spPr/>
      <dgm:t>
        <a:bodyPr/>
        <a:lstStyle/>
        <a:p>
          <a:endParaRPr lang="en-US"/>
        </a:p>
      </dgm:t>
    </dgm:pt>
    <dgm:pt modelId="{CD56AD0B-2449-4E87-8AFF-C2FA61CC006E}" type="pres">
      <dgm:prSet presAssocID="{A0F5501E-B1E1-4BA5-A686-E6A68ED6A8D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6700D3D-035C-4C29-AAE0-94EF2DB8B2F6}" type="pres">
      <dgm:prSet presAssocID="{A0F5501E-B1E1-4BA5-A686-E6A68ED6A8D9}" presName="hierFlow" presStyleCnt="0"/>
      <dgm:spPr/>
    </dgm:pt>
    <dgm:pt modelId="{91D9A868-49C3-4D91-8C1D-45D485CBDDFF}" type="pres">
      <dgm:prSet presAssocID="{A0F5501E-B1E1-4BA5-A686-E6A68ED6A8D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1408096-AC8E-461E-91B4-8A90D35C80EC}" type="pres">
      <dgm:prSet presAssocID="{F827C1ED-E353-4581-8FF7-D6F9BC1A5B33}" presName="Name14" presStyleCnt="0"/>
      <dgm:spPr/>
    </dgm:pt>
    <dgm:pt modelId="{864194AF-8DA0-4E68-8DCB-3C658C49721E}" type="pres">
      <dgm:prSet presAssocID="{F827C1ED-E353-4581-8FF7-D6F9BC1A5B33}" presName="level1Shape" presStyleLbl="node0" presStyleIdx="0" presStyleCnt="1">
        <dgm:presLayoutVars>
          <dgm:chPref val="3"/>
        </dgm:presLayoutVars>
      </dgm:prSet>
      <dgm:spPr/>
    </dgm:pt>
    <dgm:pt modelId="{342A75E8-ACF9-47ED-B64D-5406716A5874}" type="pres">
      <dgm:prSet presAssocID="{F827C1ED-E353-4581-8FF7-D6F9BC1A5B33}" presName="hierChild2" presStyleCnt="0"/>
      <dgm:spPr/>
    </dgm:pt>
    <dgm:pt modelId="{AD874FE4-8098-44B4-8C2E-5D347252FA22}" type="pres">
      <dgm:prSet presAssocID="{4DF50ECD-5D6E-428F-8BE1-ABD5CF84DA6B}" presName="Name19" presStyleLbl="parChTrans1D2" presStyleIdx="0" presStyleCnt="3"/>
      <dgm:spPr/>
    </dgm:pt>
    <dgm:pt modelId="{89F799E0-8C97-4E4B-A11E-E22517CC61B7}" type="pres">
      <dgm:prSet presAssocID="{9972EEB8-C187-4B5D-A812-94A194DFFD12}" presName="Name21" presStyleCnt="0"/>
      <dgm:spPr/>
    </dgm:pt>
    <dgm:pt modelId="{53C9B907-10B6-4B91-8B21-E45D97084F98}" type="pres">
      <dgm:prSet presAssocID="{9972EEB8-C187-4B5D-A812-94A194DFFD12}" presName="level2Shape" presStyleLbl="node2" presStyleIdx="0" presStyleCnt="3"/>
      <dgm:spPr/>
    </dgm:pt>
    <dgm:pt modelId="{6EF66C07-EF3D-4688-ACDC-A5A3903667B1}" type="pres">
      <dgm:prSet presAssocID="{9972EEB8-C187-4B5D-A812-94A194DFFD12}" presName="hierChild3" presStyleCnt="0"/>
      <dgm:spPr/>
    </dgm:pt>
    <dgm:pt modelId="{9E9C39F5-19DE-412D-9951-538861CABDA8}" type="pres">
      <dgm:prSet presAssocID="{06BF554D-6858-4BCD-A278-307E46FEDD55}" presName="Name19" presStyleLbl="parChTrans1D3" presStyleIdx="0" presStyleCnt="6"/>
      <dgm:spPr/>
    </dgm:pt>
    <dgm:pt modelId="{1183F3E9-8420-48DC-8829-9B5E2285AF38}" type="pres">
      <dgm:prSet presAssocID="{2B8EED63-881F-48FB-A899-351A4D8A8E27}" presName="Name21" presStyleCnt="0"/>
      <dgm:spPr/>
    </dgm:pt>
    <dgm:pt modelId="{42B134D8-CF7E-40BD-B661-02481811ACBD}" type="pres">
      <dgm:prSet presAssocID="{2B8EED63-881F-48FB-A899-351A4D8A8E27}" presName="level2Shape" presStyleLbl="node3" presStyleIdx="0" presStyleCnt="6" custScaleY="96590"/>
      <dgm:spPr/>
    </dgm:pt>
    <dgm:pt modelId="{D647054D-7A0C-487C-A2A8-0C4DD8C70722}" type="pres">
      <dgm:prSet presAssocID="{2B8EED63-881F-48FB-A899-351A4D8A8E27}" presName="hierChild3" presStyleCnt="0"/>
      <dgm:spPr/>
    </dgm:pt>
    <dgm:pt modelId="{B272B44D-F956-43F9-B7C6-8DCC3321EF05}" type="pres">
      <dgm:prSet presAssocID="{991F41C5-26E4-4FCC-B1FD-749088F5E2E7}" presName="Name19" presStyleLbl="parChTrans1D3" presStyleIdx="1" presStyleCnt="6"/>
      <dgm:spPr/>
    </dgm:pt>
    <dgm:pt modelId="{88524A87-DA90-471E-897F-FBCCC2A69D5D}" type="pres">
      <dgm:prSet presAssocID="{A184C34A-20F2-47EA-B5B5-6F1BAF692DC5}" presName="Name21" presStyleCnt="0"/>
      <dgm:spPr/>
    </dgm:pt>
    <dgm:pt modelId="{5944754F-7AF5-4D48-B4A5-B863CB6F7E95}" type="pres">
      <dgm:prSet presAssocID="{A184C34A-20F2-47EA-B5B5-6F1BAF692DC5}" presName="level2Shape" presStyleLbl="node3" presStyleIdx="1" presStyleCnt="6"/>
      <dgm:spPr/>
    </dgm:pt>
    <dgm:pt modelId="{D0F8E4C2-89D9-4169-B82E-425B67AAFF91}" type="pres">
      <dgm:prSet presAssocID="{A184C34A-20F2-47EA-B5B5-6F1BAF692DC5}" presName="hierChild3" presStyleCnt="0"/>
      <dgm:spPr/>
    </dgm:pt>
    <dgm:pt modelId="{0866853D-D49C-4481-8352-42FB210AD0F2}" type="pres">
      <dgm:prSet presAssocID="{7B4DFB5E-7C5B-498D-97D0-35778D19FA8F}" presName="Name19" presStyleLbl="parChTrans1D3" presStyleIdx="2" presStyleCnt="6"/>
      <dgm:spPr/>
    </dgm:pt>
    <dgm:pt modelId="{92FFD87D-4C8A-459E-A101-FF76F63D5F9D}" type="pres">
      <dgm:prSet presAssocID="{4E491DB4-B063-4773-B59F-37B9D106F624}" presName="Name21" presStyleCnt="0"/>
      <dgm:spPr/>
    </dgm:pt>
    <dgm:pt modelId="{89DBF5B2-0E95-4D81-A234-6C34B123F846}" type="pres">
      <dgm:prSet presAssocID="{4E491DB4-B063-4773-B59F-37B9D106F624}" presName="level2Shape" presStyleLbl="node3" presStyleIdx="2" presStyleCnt="6"/>
      <dgm:spPr/>
    </dgm:pt>
    <dgm:pt modelId="{CF541EA7-11C0-41A8-B57E-D4D0E381C757}" type="pres">
      <dgm:prSet presAssocID="{4E491DB4-B063-4773-B59F-37B9D106F624}" presName="hierChild3" presStyleCnt="0"/>
      <dgm:spPr/>
    </dgm:pt>
    <dgm:pt modelId="{19497CCE-E413-4FC8-B78E-90B4CA236881}" type="pres">
      <dgm:prSet presAssocID="{A2CC2E56-F4F9-4DFC-9A99-F48533262BCB}" presName="Name19" presStyleLbl="parChTrans1D3" presStyleIdx="3" presStyleCnt="6"/>
      <dgm:spPr/>
    </dgm:pt>
    <dgm:pt modelId="{A557BD21-245B-4FF4-839B-2F8E21D28600}" type="pres">
      <dgm:prSet presAssocID="{9D8BB736-FC4E-4D18-B52D-775ED5C38C51}" presName="Name21" presStyleCnt="0"/>
      <dgm:spPr/>
    </dgm:pt>
    <dgm:pt modelId="{6233C160-417A-4097-9E8A-33A540E167D6}" type="pres">
      <dgm:prSet presAssocID="{9D8BB736-FC4E-4D18-B52D-775ED5C38C51}" presName="level2Shape" presStyleLbl="node3" presStyleIdx="3" presStyleCnt="6"/>
      <dgm:spPr/>
    </dgm:pt>
    <dgm:pt modelId="{6A66E73E-556A-45C9-BA7C-D47F81C269F0}" type="pres">
      <dgm:prSet presAssocID="{9D8BB736-FC4E-4D18-B52D-775ED5C38C51}" presName="hierChild3" presStyleCnt="0"/>
      <dgm:spPr/>
    </dgm:pt>
    <dgm:pt modelId="{C5925A8A-C5CC-43C9-92D4-C23871CEBFAE}" type="pres">
      <dgm:prSet presAssocID="{E544DBCF-66D5-4AB2-B9A3-1841A939F243}" presName="Name19" presStyleLbl="parChTrans1D2" presStyleIdx="1" presStyleCnt="3"/>
      <dgm:spPr/>
    </dgm:pt>
    <dgm:pt modelId="{846B1AF7-6E22-4507-952B-70F07EAAD6A5}" type="pres">
      <dgm:prSet presAssocID="{C6E3A6CE-2CB9-4284-980B-32B01BD27C8F}" presName="Name21" presStyleCnt="0"/>
      <dgm:spPr/>
    </dgm:pt>
    <dgm:pt modelId="{AC534EF3-108B-4FE8-8502-1BDBC1B502FE}" type="pres">
      <dgm:prSet presAssocID="{C6E3A6CE-2CB9-4284-980B-32B01BD27C8F}" presName="level2Shape" presStyleLbl="node2" presStyleIdx="1" presStyleCnt="3" custScaleY="105379"/>
      <dgm:spPr/>
    </dgm:pt>
    <dgm:pt modelId="{0586F45D-435E-4CFE-BC72-4EAB4EEF8BEF}" type="pres">
      <dgm:prSet presAssocID="{C6E3A6CE-2CB9-4284-980B-32B01BD27C8F}" presName="hierChild3" presStyleCnt="0"/>
      <dgm:spPr/>
    </dgm:pt>
    <dgm:pt modelId="{511557FA-6DBB-4B4A-AF06-03ACE92F8BE7}" type="pres">
      <dgm:prSet presAssocID="{C5B7F763-E3C3-4ABE-8CDE-2C262D7B6E5E}" presName="Name19" presStyleLbl="parChTrans1D3" presStyleIdx="4" presStyleCnt="6"/>
      <dgm:spPr/>
    </dgm:pt>
    <dgm:pt modelId="{3C48445A-61C2-4FE8-A732-7A323B91D943}" type="pres">
      <dgm:prSet presAssocID="{3F852361-88BD-4FE8-8331-AED57110E5CC}" presName="Name21" presStyleCnt="0"/>
      <dgm:spPr/>
    </dgm:pt>
    <dgm:pt modelId="{4590DB02-C5EB-4D66-ADE0-A4C51F73A604}" type="pres">
      <dgm:prSet presAssocID="{3F852361-88BD-4FE8-8331-AED57110E5CC}" presName="level2Shape" presStyleLbl="node3" presStyleIdx="4" presStyleCnt="6"/>
      <dgm:spPr/>
    </dgm:pt>
    <dgm:pt modelId="{2679D4DA-2EB0-4034-BDDD-36E2DF835D77}" type="pres">
      <dgm:prSet presAssocID="{3F852361-88BD-4FE8-8331-AED57110E5CC}" presName="hierChild3" presStyleCnt="0"/>
      <dgm:spPr/>
    </dgm:pt>
    <dgm:pt modelId="{213FD9ED-1FEB-4FB1-833D-622F39F8358D}" type="pres">
      <dgm:prSet presAssocID="{45239DEA-0443-4D6F-815A-D699E247EA87}" presName="Name19" presStyleLbl="parChTrans1D3" presStyleIdx="5" presStyleCnt="6"/>
      <dgm:spPr/>
    </dgm:pt>
    <dgm:pt modelId="{F1EBD633-7913-4944-973C-76D120605106}" type="pres">
      <dgm:prSet presAssocID="{E4E72BE2-AA27-4F09-979F-6887DA552749}" presName="Name21" presStyleCnt="0"/>
      <dgm:spPr/>
    </dgm:pt>
    <dgm:pt modelId="{419B1B1C-CD1E-4A07-9F4B-F398E89638BE}" type="pres">
      <dgm:prSet presAssocID="{E4E72BE2-AA27-4F09-979F-6887DA552749}" presName="level2Shape" presStyleLbl="node3" presStyleIdx="5" presStyleCnt="6"/>
      <dgm:spPr/>
    </dgm:pt>
    <dgm:pt modelId="{072A1018-338B-48BA-BF4B-71BFAB910F36}" type="pres">
      <dgm:prSet presAssocID="{E4E72BE2-AA27-4F09-979F-6887DA552749}" presName="hierChild3" presStyleCnt="0"/>
      <dgm:spPr/>
    </dgm:pt>
    <dgm:pt modelId="{1344682A-D8AB-4744-980C-304514758EB2}" type="pres">
      <dgm:prSet presAssocID="{744A8DB0-9DE1-4B48-894D-3B9087B180C3}" presName="Name19" presStyleLbl="parChTrans1D2" presStyleIdx="2" presStyleCnt="3"/>
      <dgm:spPr/>
    </dgm:pt>
    <dgm:pt modelId="{F69B6A8C-C3FF-4BE2-9A24-2AAAA8212440}" type="pres">
      <dgm:prSet presAssocID="{BD5C1C0A-59F6-40F3-B6C0-6E86B7EC8BAD}" presName="Name21" presStyleCnt="0"/>
      <dgm:spPr/>
    </dgm:pt>
    <dgm:pt modelId="{349BE498-6C74-451C-AC46-C1D661D1F616}" type="pres">
      <dgm:prSet presAssocID="{BD5C1C0A-59F6-40F3-B6C0-6E86B7EC8BAD}" presName="level2Shape" presStyleLbl="node2" presStyleIdx="2" presStyleCnt="3"/>
      <dgm:spPr/>
    </dgm:pt>
    <dgm:pt modelId="{F06F078C-A36D-46BB-B699-65BC485F0D6D}" type="pres">
      <dgm:prSet presAssocID="{BD5C1C0A-59F6-40F3-B6C0-6E86B7EC8BAD}" presName="hierChild3" presStyleCnt="0"/>
      <dgm:spPr/>
    </dgm:pt>
    <dgm:pt modelId="{1DEFF407-D88C-41FC-B21F-40E8E5102345}" type="pres">
      <dgm:prSet presAssocID="{A0F5501E-B1E1-4BA5-A686-E6A68ED6A8D9}" presName="bgShapesFlow" presStyleCnt="0"/>
      <dgm:spPr/>
    </dgm:pt>
  </dgm:ptLst>
  <dgm:cxnLst>
    <dgm:cxn modelId="{E5B2C622-38D1-4705-B326-63BB03C80863}" type="presOf" srcId="{2B8EED63-881F-48FB-A899-351A4D8A8E27}" destId="{42B134D8-CF7E-40BD-B661-02481811ACBD}" srcOrd="0" destOrd="0" presId="urn:microsoft.com/office/officeart/2005/8/layout/hierarchy6"/>
    <dgm:cxn modelId="{9E7BD930-E9ED-452D-99AB-2E9B82D9227A}" srcId="{C6E3A6CE-2CB9-4284-980B-32B01BD27C8F}" destId="{3F852361-88BD-4FE8-8331-AED57110E5CC}" srcOrd="0" destOrd="0" parTransId="{C5B7F763-E3C3-4ABE-8CDE-2C262D7B6E5E}" sibTransId="{998B4544-1DE6-46B1-B6C8-A76EC81C773C}"/>
    <dgm:cxn modelId="{CE21EA38-26B5-4F5E-8474-3F75CF5EE7FD}" type="presOf" srcId="{9972EEB8-C187-4B5D-A812-94A194DFFD12}" destId="{53C9B907-10B6-4B91-8B21-E45D97084F98}" srcOrd="0" destOrd="0" presId="urn:microsoft.com/office/officeart/2005/8/layout/hierarchy6"/>
    <dgm:cxn modelId="{7A1D3A5C-3998-4C96-875F-96D95DD9D132}" type="presOf" srcId="{F827C1ED-E353-4581-8FF7-D6F9BC1A5B33}" destId="{864194AF-8DA0-4E68-8DCB-3C658C49721E}" srcOrd="0" destOrd="0" presId="urn:microsoft.com/office/officeart/2005/8/layout/hierarchy6"/>
    <dgm:cxn modelId="{539A8446-5678-49CB-97BB-E69108F38B77}" type="presOf" srcId="{A0F5501E-B1E1-4BA5-A686-E6A68ED6A8D9}" destId="{CD56AD0B-2449-4E87-8AFF-C2FA61CC006E}" srcOrd="0" destOrd="0" presId="urn:microsoft.com/office/officeart/2005/8/layout/hierarchy6"/>
    <dgm:cxn modelId="{74E0816C-CDC9-4F91-862E-9F71A14B2B03}" type="presOf" srcId="{A2CC2E56-F4F9-4DFC-9A99-F48533262BCB}" destId="{19497CCE-E413-4FC8-B78E-90B4CA236881}" srcOrd="0" destOrd="0" presId="urn:microsoft.com/office/officeart/2005/8/layout/hierarchy6"/>
    <dgm:cxn modelId="{9CC88A6E-A0F4-44BA-82A7-C16A32A3F590}" type="presOf" srcId="{C6E3A6CE-2CB9-4284-980B-32B01BD27C8F}" destId="{AC534EF3-108B-4FE8-8502-1BDBC1B502FE}" srcOrd="0" destOrd="0" presId="urn:microsoft.com/office/officeart/2005/8/layout/hierarchy6"/>
    <dgm:cxn modelId="{2B539C7A-F43F-410C-9AC1-0D2416342D5B}" type="presOf" srcId="{991F41C5-26E4-4FCC-B1FD-749088F5E2E7}" destId="{B272B44D-F956-43F9-B7C6-8DCC3321EF05}" srcOrd="0" destOrd="0" presId="urn:microsoft.com/office/officeart/2005/8/layout/hierarchy6"/>
    <dgm:cxn modelId="{5591407D-B4ED-41F6-A731-4F9356183D7E}" srcId="{9972EEB8-C187-4B5D-A812-94A194DFFD12}" destId="{A184C34A-20F2-47EA-B5B5-6F1BAF692DC5}" srcOrd="1" destOrd="0" parTransId="{991F41C5-26E4-4FCC-B1FD-749088F5E2E7}" sibTransId="{49AF1BA4-A8AD-4C57-994F-2A263EA0082F}"/>
    <dgm:cxn modelId="{16E6AD8D-1A96-4F79-8618-5978225BA83F}" type="presOf" srcId="{C5B7F763-E3C3-4ABE-8CDE-2C262D7B6E5E}" destId="{511557FA-6DBB-4B4A-AF06-03ACE92F8BE7}" srcOrd="0" destOrd="0" presId="urn:microsoft.com/office/officeart/2005/8/layout/hierarchy6"/>
    <dgm:cxn modelId="{0A3DDD8D-66D8-4578-BCCC-DD84F59F57F4}" srcId="{F827C1ED-E353-4581-8FF7-D6F9BC1A5B33}" destId="{C6E3A6CE-2CB9-4284-980B-32B01BD27C8F}" srcOrd="1" destOrd="0" parTransId="{E544DBCF-66D5-4AB2-B9A3-1841A939F243}" sibTransId="{31CF030C-42D6-477A-A15C-80DD7D06829D}"/>
    <dgm:cxn modelId="{274A3B9E-C834-4D74-9A96-BAEFA0F53E89}" srcId="{9972EEB8-C187-4B5D-A812-94A194DFFD12}" destId="{2B8EED63-881F-48FB-A899-351A4D8A8E27}" srcOrd="0" destOrd="0" parTransId="{06BF554D-6858-4BCD-A278-307E46FEDD55}" sibTransId="{EE5990CD-96DD-4FB8-8B5A-F5BC9ED55A1B}"/>
    <dgm:cxn modelId="{095B99A2-E645-4F1E-A9F2-EADCD05C20FA}" srcId="{C6E3A6CE-2CB9-4284-980B-32B01BD27C8F}" destId="{E4E72BE2-AA27-4F09-979F-6887DA552749}" srcOrd="1" destOrd="0" parTransId="{45239DEA-0443-4D6F-815A-D699E247EA87}" sibTransId="{87444063-8D19-4402-9892-A05319EEA9DF}"/>
    <dgm:cxn modelId="{FB4068A5-0954-439C-83CD-6A91A65AD29A}" type="presOf" srcId="{BD5C1C0A-59F6-40F3-B6C0-6E86B7EC8BAD}" destId="{349BE498-6C74-451C-AC46-C1D661D1F616}" srcOrd="0" destOrd="0" presId="urn:microsoft.com/office/officeart/2005/8/layout/hierarchy6"/>
    <dgm:cxn modelId="{CDA1F7A5-4BB9-484F-9070-1401AEC4CDD0}" type="presOf" srcId="{744A8DB0-9DE1-4B48-894D-3B9087B180C3}" destId="{1344682A-D8AB-4744-980C-304514758EB2}" srcOrd="0" destOrd="0" presId="urn:microsoft.com/office/officeart/2005/8/layout/hierarchy6"/>
    <dgm:cxn modelId="{AD1519A8-3A58-43A6-BC19-37C31230897F}" type="presOf" srcId="{E544DBCF-66D5-4AB2-B9A3-1841A939F243}" destId="{C5925A8A-C5CC-43C9-92D4-C23871CEBFAE}" srcOrd="0" destOrd="0" presId="urn:microsoft.com/office/officeart/2005/8/layout/hierarchy6"/>
    <dgm:cxn modelId="{A48776B5-54A0-41E4-84D4-7C557C1BAC48}" type="presOf" srcId="{A184C34A-20F2-47EA-B5B5-6F1BAF692DC5}" destId="{5944754F-7AF5-4D48-B4A5-B863CB6F7E95}" srcOrd="0" destOrd="0" presId="urn:microsoft.com/office/officeart/2005/8/layout/hierarchy6"/>
    <dgm:cxn modelId="{ADEFC7B7-852D-40D5-B849-B75893AF1B40}" srcId="{A0F5501E-B1E1-4BA5-A686-E6A68ED6A8D9}" destId="{F827C1ED-E353-4581-8FF7-D6F9BC1A5B33}" srcOrd="0" destOrd="0" parTransId="{70C7AB9A-4F9E-4462-9B2E-E3DA3436F06B}" sibTransId="{105E7997-6687-477E-A549-919A7CB8462A}"/>
    <dgm:cxn modelId="{90636BBE-6F30-4FB4-BAA5-522DF4EF40B5}" srcId="{F827C1ED-E353-4581-8FF7-D6F9BC1A5B33}" destId="{9972EEB8-C187-4B5D-A812-94A194DFFD12}" srcOrd="0" destOrd="0" parTransId="{4DF50ECD-5D6E-428F-8BE1-ABD5CF84DA6B}" sibTransId="{5A6D83E7-CCAB-42D4-95CA-5CD3FC20A306}"/>
    <dgm:cxn modelId="{C6939FC8-EC7D-4462-AF6D-46C39D39FAAA}" srcId="{9972EEB8-C187-4B5D-A812-94A194DFFD12}" destId="{9D8BB736-FC4E-4D18-B52D-775ED5C38C51}" srcOrd="3" destOrd="0" parTransId="{A2CC2E56-F4F9-4DFC-9A99-F48533262BCB}" sibTransId="{BCA5D51C-ADCD-44C3-811A-1F158C77E4A1}"/>
    <dgm:cxn modelId="{8EC547CB-A3DD-4B36-B42B-70373B18E5C1}" type="presOf" srcId="{7B4DFB5E-7C5B-498D-97D0-35778D19FA8F}" destId="{0866853D-D49C-4481-8352-42FB210AD0F2}" srcOrd="0" destOrd="0" presId="urn:microsoft.com/office/officeart/2005/8/layout/hierarchy6"/>
    <dgm:cxn modelId="{09A38BCD-1679-4261-A934-690E6A7E1EE7}" type="presOf" srcId="{4E491DB4-B063-4773-B59F-37B9D106F624}" destId="{89DBF5B2-0E95-4D81-A234-6C34B123F846}" srcOrd="0" destOrd="0" presId="urn:microsoft.com/office/officeart/2005/8/layout/hierarchy6"/>
    <dgm:cxn modelId="{F22F79D3-B27F-424E-96C7-264A0C235985}" srcId="{F827C1ED-E353-4581-8FF7-D6F9BC1A5B33}" destId="{BD5C1C0A-59F6-40F3-B6C0-6E86B7EC8BAD}" srcOrd="2" destOrd="0" parTransId="{744A8DB0-9DE1-4B48-894D-3B9087B180C3}" sibTransId="{4F8E5A5F-E4F1-455C-9B84-1CD554237A36}"/>
    <dgm:cxn modelId="{F5287DDE-3A35-499E-A219-136208A3686E}" type="presOf" srcId="{06BF554D-6858-4BCD-A278-307E46FEDD55}" destId="{9E9C39F5-19DE-412D-9951-538861CABDA8}" srcOrd="0" destOrd="0" presId="urn:microsoft.com/office/officeart/2005/8/layout/hierarchy6"/>
    <dgm:cxn modelId="{228F32E2-25F7-4FC9-B5DF-55AEF78A2E03}" type="presOf" srcId="{3F852361-88BD-4FE8-8331-AED57110E5CC}" destId="{4590DB02-C5EB-4D66-ADE0-A4C51F73A604}" srcOrd="0" destOrd="0" presId="urn:microsoft.com/office/officeart/2005/8/layout/hierarchy6"/>
    <dgm:cxn modelId="{4D50D8E4-224A-4256-B576-76098DF9A665}" type="presOf" srcId="{4DF50ECD-5D6E-428F-8BE1-ABD5CF84DA6B}" destId="{AD874FE4-8098-44B4-8C2E-5D347252FA22}" srcOrd="0" destOrd="0" presId="urn:microsoft.com/office/officeart/2005/8/layout/hierarchy6"/>
    <dgm:cxn modelId="{F5241DE9-74DD-491E-A156-54B75691D070}" srcId="{9972EEB8-C187-4B5D-A812-94A194DFFD12}" destId="{4E491DB4-B063-4773-B59F-37B9D106F624}" srcOrd="2" destOrd="0" parTransId="{7B4DFB5E-7C5B-498D-97D0-35778D19FA8F}" sibTransId="{63AC56F9-E267-48E6-956B-F9AE0CC3EC46}"/>
    <dgm:cxn modelId="{AA196EF4-7403-498C-ACA3-A9E34F18924B}" type="presOf" srcId="{E4E72BE2-AA27-4F09-979F-6887DA552749}" destId="{419B1B1C-CD1E-4A07-9F4B-F398E89638BE}" srcOrd="0" destOrd="0" presId="urn:microsoft.com/office/officeart/2005/8/layout/hierarchy6"/>
    <dgm:cxn modelId="{7D7FDCFC-7C18-4325-AFFF-458AF16FA768}" type="presOf" srcId="{45239DEA-0443-4D6F-815A-D699E247EA87}" destId="{213FD9ED-1FEB-4FB1-833D-622F39F8358D}" srcOrd="0" destOrd="0" presId="urn:microsoft.com/office/officeart/2005/8/layout/hierarchy6"/>
    <dgm:cxn modelId="{F490A2FF-9628-4594-A669-A1BBA737E612}" type="presOf" srcId="{9D8BB736-FC4E-4D18-B52D-775ED5C38C51}" destId="{6233C160-417A-4097-9E8A-33A540E167D6}" srcOrd="0" destOrd="0" presId="urn:microsoft.com/office/officeart/2005/8/layout/hierarchy6"/>
    <dgm:cxn modelId="{A46936CD-2302-48C6-BAF9-D985D4C5F3C3}" type="presParOf" srcId="{CD56AD0B-2449-4E87-8AFF-C2FA61CC006E}" destId="{76700D3D-035C-4C29-AAE0-94EF2DB8B2F6}" srcOrd="0" destOrd="0" presId="urn:microsoft.com/office/officeart/2005/8/layout/hierarchy6"/>
    <dgm:cxn modelId="{B32C6880-CEF9-487B-AEE7-A6D2215BAED7}" type="presParOf" srcId="{76700D3D-035C-4C29-AAE0-94EF2DB8B2F6}" destId="{91D9A868-49C3-4D91-8C1D-45D485CBDDFF}" srcOrd="0" destOrd="0" presId="urn:microsoft.com/office/officeart/2005/8/layout/hierarchy6"/>
    <dgm:cxn modelId="{BBC8A0CD-A3DF-49DD-A08C-C77E38FE6A07}" type="presParOf" srcId="{91D9A868-49C3-4D91-8C1D-45D485CBDDFF}" destId="{C1408096-AC8E-461E-91B4-8A90D35C80EC}" srcOrd="0" destOrd="0" presId="urn:microsoft.com/office/officeart/2005/8/layout/hierarchy6"/>
    <dgm:cxn modelId="{55F1077D-6C8B-4798-B90F-206EB8E01896}" type="presParOf" srcId="{C1408096-AC8E-461E-91B4-8A90D35C80EC}" destId="{864194AF-8DA0-4E68-8DCB-3C658C49721E}" srcOrd="0" destOrd="0" presId="urn:microsoft.com/office/officeart/2005/8/layout/hierarchy6"/>
    <dgm:cxn modelId="{D4E35CF4-F67B-4849-9D57-C5D8488AB1ED}" type="presParOf" srcId="{C1408096-AC8E-461E-91B4-8A90D35C80EC}" destId="{342A75E8-ACF9-47ED-B64D-5406716A5874}" srcOrd="1" destOrd="0" presId="urn:microsoft.com/office/officeart/2005/8/layout/hierarchy6"/>
    <dgm:cxn modelId="{FA280C39-CBC4-4481-9455-72632CE188B7}" type="presParOf" srcId="{342A75E8-ACF9-47ED-B64D-5406716A5874}" destId="{AD874FE4-8098-44B4-8C2E-5D347252FA22}" srcOrd="0" destOrd="0" presId="urn:microsoft.com/office/officeart/2005/8/layout/hierarchy6"/>
    <dgm:cxn modelId="{2C88DDA4-706B-4336-B862-5CF3EEB77DB0}" type="presParOf" srcId="{342A75E8-ACF9-47ED-B64D-5406716A5874}" destId="{89F799E0-8C97-4E4B-A11E-E22517CC61B7}" srcOrd="1" destOrd="0" presId="urn:microsoft.com/office/officeart/2005/8/layout/hierarchy6"/>
    <dgm:cxn modelId="{8C3EB52E-61FF-4FEA-B8FB-5FE642429CBF}" type="presParOf" srcId="{89F799E0-8C97-4E4B-A11E-E22517CC61B7}" destId="{53C9B907-10B6-4B91-8B21-E45D97084F98}" srcOrd="0" destOrd="0" presId="urn:microsoft.com/office/officeart/2005/8/layout/hierarchy6"/>
    <dgm:cxn modelId="{9D1FD870-D891-4152-BFE4-122304542DA7}" type="presParOf" srcId="{89F799E0-8C97-4E4B-A11E-E22517CC61B7}" destId="{6EF66C07-EF3D-4688-ACDC-A5A3903667B1}" srcOrd="1" destOrd="0" presId="urn:microsoft.com/office/officeart/2005/8/layout/hierarchy6"/>
    <dgm:cxn modelId="{BDC6F9F6-95AF-49B8-ACC8-2ED080433BFE}" type="presParOf" srcId="{6EF66C07-EF3D-4688-ACDC-A5A3903667B1}" destId="{9E9C39F5-19DE-412D-9951-538861CABDA8}" srcOrd="0" destOrd="0" presId="urn:microsoft.com/office/officeart/2005/8/layout/hierarchy6"/>
    <dgm:cxn modelId="{F54017C9-11B4-4BFB-B806-2F0FFCE0A19A}" type="presParOf" srcId="{6EF66C07-EF3D-4688-ACDC-A5A3903667B1}" destId="{1183F3E9-8420-48DC-8829-9B5E2285AF38}" srcOrd="1" destOrd="0" presId="urn:microsoft.com/office/officeart/2005/8/layout/hierarchy6"/>
    <dgm:cxn modelId="{3A33964E-8CB6-4474-9F2A-41AE9A502B0D}" type="presParOf" srcId="{1183F3E9-8420-48DC-8829-9B5E2285AF38}" destId="{42B134D8-CF7E-40BD-B661-02481811ACBD}" srcOrd="0" destOrd="0" presId="urn:microsoft.com/office/officeart/2005/8/layout/hierarchy6"/>
    <dgm:cxn modelId="{4782CD39-C8CA-4750-933A-107B0DFB70F8}" type="presParOf" srcId="{1183F3E9-8420-48DC-8829-9B5E2285AF38}" destId="{D647054D-7A0C-487C-A2A8-0C4DD8C70722}" srcOrd="1" destOrd="0" presId="urn:microsoft.com/office/officeart/2005/8/layout/hierarchy6"/>
    <dgm:cxn modelId="{30E16FF0-1250-416E-B0C0-2E0DADAE46CD}" type="presParOf" srcId="{6EF66C07-EF3D-4688-ACDC-A5A3903667B1}" destId="{B272B44D-F956-43F9-B7C6-8DCC3321EF05}" srcOrd="2" destOrd="0" presId="urn:microsoft.com/office/officeart/2005/8/layout/hierarchy6"/>
    <dgm:cxn modelId="{F41BE729-87F2-425D-A46A-403677E409D5}" type="presParOf" srcId="{6EF66C07-EF3D-4688-ACDC-A5A3903667B1}" destId="{88524A87-DA90-471E-897F-FBCCC2A69D5D}" srcOrd="3" destOrd="0" presId="urn:microsoft.com/office/officeart/2005/8/layout/hierarchy6"/>
    <dgm:cxn modelId="{D73B6642-5EF2-4F85-A30D-75CD74168816}" type="presParOf" srcId="{88524A87-DA90-471E-897F-FBCCC2A69D5D}" destId="{5944754F-7AF5-4D48-B4A5-B863CB6F7E95}" srcOrd="0" destOrd="0" presId="urn:microsoft.com/office/officeart/2005/8/layout/hierarchy6"/>
    <dgm:cxn modelId="{04382CD1-A8E1-486B-924C-8BB29CD7428E}" type="presParOf" srcId="{88524A87-DA90-471E-897F-FBCCC2A69D5D}" destId="{D0F8E4C2-89D9-4169-B82E-425B67AAFF91}" srcOrd="1" destOrd="0" presId="urn:microsoft.com/office/officeart/2005/8/layout/hierarchy6"/>
    <dgm:cxn modelId="{16142938-FF8F-42B7-B731-D717B6052AE8}" type="presParOf" srcId="{6EF66C07-EF3D-4688-ACDC-A5A3903667B1}" destId="{0866853D-D49C-4481-8352-42FB210AD0F2}" srcOrd="4" destOrd="0" presId="urn:microsoft.com/office/officeart/2005/8/layout/hierarchy6"/>
    <dgm:cxn modelId="{09EACE54-BA7F-49CF-9F9E-8F239A9E5621}" type="presParOf" srcId="{6EF66C07-EF3D-4688-ACDC-A5A3903667B1}" destId="{92FFD87D-4C8A-459E-A101-FF76F63D5F9D}" srcOrd="5" destOrd="0" presId="urn:microsoft.com/office/officeart/2005/8/layout/hierarchy6"/>
    <dgm:cxn modelId="{F2D08D2D-F255-4776-BEE2-57B75DEBBDF0}" type="presParOf" srcId="{92FFD87D-4C8A-459E-A101-FF76F63D5F9D}" destId="{89DBF5B2-0E95-4D81-A234-6C34B123F846}" srcOrd="0" destOrd="0" presId="urn:microsoft.com/office/officeart/2005/8/layout/hierarchy6"/>
    <dgm:cxn modelId="{EAA9CB2B-B759-407B-B9F1-283251BCC3DF}" type="presParOf" srcId="{92FFD87D-4C8A-459E-A101-FF76F63D5F9D}" destId="{CF541EA7-11C0-41A8-B57E-D4D0E381C757}" srcOrd="1" destOrd="0" presId="urn:microsoft.com/office/officeart/2005/8/layout/hierarchy6"/>
    <dgm:cxn modelId="{19ED994F-2062-4181-AC98-F6ED460F0706}" type="presParOf" srcId="{6EF66C07-EF3D-4688-ACDC-A5A3903667B1}" destId="{19497CCE-E413-4FC8-B78E-90B4CA236881}" srcOrd="6" destOrd="0" presId="urn:microsoft.com/office/officeart/2005/8/layout/hierarchy6"/>
    <dgm:cxn modelId="{28074190-62AF-4BCB-8EA2-4B8AC191B890}" type="presParOf" srcId="{6EF66C07-EF3D-4688-ACDC-A5A3903667B1}" destId="{A557BD21-245B-4FF4-839B-2F8E21D28600}" srcOrd="7" destOrd="0" presId="urn:microsoft.com/office/officeart/2005/8/layout/hierarchy6"/>
    <dgm:cxn modelId="{2F9FDC08-5C2D-412F-A68D-ABDE97E48924}" type="presParOf" srcId="{A557BD21-245B-4FF4-839B-2F8E21D28600}" destId="{6233C160-417A-4097-9E8A-33A540E167D6}" srcOrd="0" destOrd="0" presId="urn:microsoft.com/office/officeart/2005/8/layout/hierarchy6"/>
    <dgm:cxn modelId="{36573D6E-70B2-4A42-9228-39EC5E7778A3}" type="presParOf" srcId="{A557BD21-245B-4FF4-839B-2F8E21D28600}" destId="{6A66E73E-556A-45C9-BA7C-D47F81C269F0}" srcOrd="1" destOrd="0" presId="urn:microsoft.com/office/officeart/2005/8/layout/hierarchy6"/>
    <dgm:cxn modelId="{6D81BD2E-CC8E-489B-BC1F-498021847BEE}" type="presParOf" srcId="{342A75E8-ACF9-47ED-B64D-5406716A5874}" destId="{C5925A8A-C5CC-43C9-92D4-C23871CEBFAE}" srcOrd="2" destOrd="0" presId="urn:microsoft.com/office/officeart/2005/8/layout/hierarchy6"/>
    <dgm:cxn modelId="{BEC263FD-10AF-467F-ACF0-7DDA5A5DEE93}" type="presParOf" srcId="{342A75E8-ACF9-47ED-B64D-5406716A5874}" destId="{846B1AF7-6E22-4507-952B-70F07EAAD6A5}" srcOrd="3" destOrd="0" presId="urn:microsoft.com/office/officeart/2005/8/layout/hierarchy6"/>
    <dgm:cxn modelId="{AC00C4BD-8AB5-47AF-A28A-3B59117CF263}" type="presParOf" srcId="{846B1AF7-6E22-4507-952B-70F07EAAD6A5}" destId="{AC534EF3-108B-4FE8-8502-1BDBC1B502FE}" srcOrd="0" destOrd="0" presId="urn:microsoft.com/office/officeart/2005/8/layout/hierarchy6"/>
    <dgm:cxn modelId="{04BA8C03-1AB8-438C-A416-9F420E3EBD39}" type="presParOf" srcId="{846B1AF7-6E22-4507-952B-70F07EAAD6A5}" destId="{0586F45D-435E-4CFE-BC72-4EAB4EEF8BEF}" srcOrd="1" destOrd="0" presId="urn:microsoft.com/office/officeart/2005/8/layout/hierarchy6"/>
    <dgm:cxn modelId="{5425B65E-A7B8-4338-97EC-EB9F4905B2C0}" type="presParOf" srcId="{0586F45D-435E-4CFE-BC72-4EAB4EEF8BEF}" destId="{511557FA-6DBB-4B4A-AF06-03ACE92F8BE7}" srcOrd="0" destOrd="0" presId="urn:microsoft.com/office/officeart/2005/8/layout/hierarchy6"/>
    <dgm:cxn modelId="{4265322A-A342-4769-A5C8-887E6A8DE29E}" type="presParOf" srcId="{0586F45D-435E-4CFE-BC72-4EAB4EEF8BEF}" destId="{3C48445A-61C2-4FE8-A732-7A323B91D943}" srcOrd="1" destOrd="0" presId="urn:microsoft.com/office/officeart/2005/8/layout/hierarchy6"/>
    <dgm:cxn modelId="{C407B4AD-E67D-4855-92B8-BA84EA2EDA21}" type="presParOf" srcId="{3C48445A-61C2-4FE8-A732-7A323B91D943}" destId="{4590DB02-C5EB-4D66-ADE0-A4C51F73A604}" srcOrd="0" destOrd="0" presId="urn:microsoft.com/office/officeart/2005/8/layout/hierarchy6"/>
    <dgm:cxn modelId="{828FCF1A-2A80-4604-ABBF-9FA4A6242531}" type="presParOf" srcId="{3C48445A-61C2-4FE8-A732-7A323B91D943}" destId="{2679D4DA-2EB0-4034-BDDD-36E2DF835D77}" srcOrd="1" destOrd="0" presId="urn:microsoft.com/office/officeart/2005/8/layout/hierarchy6"/>
    <dgm:cxn modelId="{C88C2649-7B9A-4EF2-AF89-D69193CCACE8}" type="presParOf" srcId="{0586F45D-435E-4CFE-BC72-4EAB4EEF8BEF}" destId="{213FD9ED-1FEB-4FB1-833D-622F39F8358D}" srcOrd="2" destOrd="0" presId="urn:microsoft.com/office/officeart/2005/8/layout/hierarchy6"/>
    <dgm:cxn modelId="{0F2085A3-00D8-4095-872A-1F6BB1087986}" type="presParOf" srcId="{0586F45D-435E-4CFE-BC72-4EAB4EEF8BEF}" destId="{F1EBD633-7913-4944-973C-76D120605106}" srcOrd="3" destOrd="0" presId="urn:microsoft.com/office/officeart/2005/8/layout/hierarchy6"/>
    <dgm:cxn modelId="{879BEAFE-BFB9-4632-A8A3-B7745DC95ECF}" type="presParOf" srcId="{F1EBD633-7913-4944-973C-76D120605106}" destId="{419B1B1C-CD1E-4A07-9F4B-F398E89638BE}" srcOrd="0" destOrd="0" presId="urn:microsoft.com/office/officeart/2005/8/layout/hierarchy6"/>
    <dgm:cxn modelId="{EB4FAB30-8057-4F7A-92D3-9C4875CE6265}" type="presParOf" srcId="{F1EBD633-7913-4944-973C-76D120605106}" destId="{072A1018-338B-48BA-BF4B-71BFAB910F36}" srcOrd="1" destOrd="0" presId="urn:microsoft.com/office/officeart/2005/8/layout/hierarchy6"/>
    <dgm:cxn modelId="{7DA4F3E3-1271-42A5-8190-67C551AA9A18}" type="presParOf" srcId="{342A75E8-ACF9-47ED-B64D-5406716A5874}" destId="{1344682A-D8AB-4744-980C-304514758EB2}" srcOrd="4" destOrd="0" presId="urn:microsoft.com/office/officeart/2005/8/layout/hierarchy6"/>
    <dgm:cxn modelId="{7EF0AE16-9447-442C-902B-53E8A5BB8C7A}" type="presParOf" srcId="{342A75E8-ACF9-47ED-B64D-5406716A5874}" destId="{F69B6A8C-C3FF-4BE2-9A24-2AAAA8212440}" srcOrd="5" destOrd="0" presId="urn:microsoft.com/office/officeart/2005/8/layout/hierarchy6"/>
    <dgm:cxn modelId="{5E8612C6-19F6-4AE5-9E3F-30FCC606F709}" type="presParOf" srcId="{F69B6A8C-C3FF-4BE2-9A24-2AAAA8212440}" destId="{349BE498-6C74-451C-AC46-C1D661D1F616}" srcOrd="0" destOrd="0" presId="urn:microsoft.com/office/officeart/2005/8/layout/hierarchy6"/>
    <dgm:cxn modelId="{3DAB8323-70F1-4448-B00A-BABE40E0A0D7}" type="presParOf" srcId="{F69B6A8C-C3FF-4BE2-9A24-2AAAA8212440}" destId="{F06F078C-A36D-46BB-B699-65BC485F0D6D}" srcOrd="1" destOrd="0" presId="urn:microsoft.com/office/officeart/2005/8/layout/hierarchy6"/>
    <dgm:cxn modelId="{CC47F41D-74FD-406B-B2E0-B7E6CAD6390D}" type="presParOf" srcId="{CD56AD0B-2449-4E87-8AFF-C2FA61CC006E}" destId="{1DEFF407-D88C-41FC-B21F-40E8E510234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039D20-4D9E-47CE-B8EA-C76D54178DFF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3653A4-B62E-40C1-A65E-ABE1A6826ED1}">
      <dgm:prSet phldrT="[Text]"/>
      <dgm:spPr/>
      <dgm:t>
        <a:bodyPr/>
        <a:lstStyle/>
        <a:p>
          <a:endParaRPr lang="en-US" dirty="0"/>
        </a:p>
        <a:p>
          <a:r>
            <a:rPr lang="en-GB" dirty="0"/>
            <a:t>Deputy Director of Delivery – Primary Care Contracting, Digital and Estates</a:t>
          </a:r>
          <a:endParaRPr lang="en-US" dirty="0"/>
        </a:p>
        <a:p>
          <a:endParaRPr lang="en-US" dirty="0"/>
        </a:p>
      </dgm:t>
    </dgm:pt>
    <dgm:pt modelId="{75247B19-C21A-4E1D-8F67-CED3D384A6DF}" type="parTrans" cxnId="{ABD93516-2971-459E-9452-B321E1467C34}">
      <dgm:prSet/>
      <dgm:spPr/>
      <dgm:t>
        <a:bodyPr/>
        <a:lstStyle/>
        <a:p>
          <a:endParaRPr lang="en-US"/>
        </a:p>
      </dgm:t>
    </dgm:pt>
    <dgm:pt modelId="{53A0C2F0-A462-478C-88E0-4502A4FA5828}" type="sibTrans" cxnId="{ABD93516-2971-459E-9452-B321E1467C34}">
      <dgm:prSet/>
      <dgm:spPr/>
      <dgm:t>
        <a:bodyPr/>
        <a:lstStyle/>
        <a:p>
          <a:endParaRPr lang="en-US"/>
        </a:p>
      </dgm:t>
    </dgm:pt>
    <dgm:pt modelId="{26601CE8-A225-4B9A-8FF2-DC4340C54B74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/>
            <a:t>VACANT</a:t>
          </a:r>
        </a:p>
        <a:p>
          <a:r>
            <a:rPr lang="en-US" dirty="0"/>
            <a:t>Head of Primary Care Development</a:t>
          </a:r>
        </a:p>
      </dgm:t>
    </dgm:pt>
    <dgm:pt modelId="{05C68E6D-DE60-4DE6-A723-0C399CAD74E2}" type="parTrans" cxnId="{26810A7F-162D-4986-BBF3-31AADE3EB856}">
      <dgm:prSet/>
      <dgm:spPr/>
      <dgm:t>
        <a:bodyPr/>
        <a:lstStyle/>
        <a:p>
          <a:endParaRPr lang="en-US"/>
        </a:p>
      </dgm:t>
    </dgm:pt>
    <dgm:pt modelId="{130A5A1B-33A7-45D2-9388-4928E42269F0}" type="sibTrans" cxnId="{26810A7F-162D-4986-BBF3-31AADE3EB856}">
      <dgm:prSet/>
      <dgm:spPr/>
      <dgm:t>
        <a:bodyPr/>
        <a:lstStyle/>
        <a:p>
          <a:endParaRPr lang="en-US"/>
        </a:p>
      </dgm:t>
    </dgm:pt>
    <dgm:pt modelId="{2AC2F191-A421-41E3-AE3E-D3DB17A7A55A}">
      <dgm:prSet/>
      <dgm:spPr/>
      <dgm:t>
        <a:bodyPr/>
        <a:lstStyle/>
        <a:p>
          <a:r>
            <a:rPr lang="en-US" dirty="0"/>
            <a:t>Primary Care Senior </a:t>
          </a:r>
          <a:r>
            <a:rPr lang="en-US" dirty="0" err="1"/>
            <a:t>Programme</a:t>
          </a:r>
          <a:r>
            <a:rPr lang="en-US" dirty="0"/>
            <a:t> Manager</a:t>
          </a:r>
        </a:p>
        <a:p>
          <a:r>
            <a:rPr lang="en-US" dirty="0"/>
            <a:t>(COVID Vaccination)</a:t>
          </a:r>
        </a:p>
      </dgm:t>
    </dgm:pt>
    <dgm:pt modelId="{7032843E-E7F5-4B8A-865A-5B38084AC26C}" type="parTrans" cxnId="{1376010E-74EC-41C6-A410-D8CA51E9AD60}">
      <dgm:prSet/>
      <dgm:spPr/>
      <dgm:t>
        <a:bodyPr/>
        <a:lstStyle/>
        <a:p>
          <a:endParaRPr lang="en-US"/>
        </a:p>
      </dgm:t>
    </dgm:pt>
    <dgm:pt modelId="{5C3ABBB9-A781-4161-A64C-55CC3D2BA018}" type="sibTrans" cxnId="{1376010E-74EC-41C6-A410-D8CA51E9AD60}">
      <dgm:prSet/>
      <dgm:spPr/>
      <dgm:t>
        <a:bodyPr/>
        <a:lstStyle/>
        <a:p>
          <a:endParaRPr lang="en-US"/>
        </a:p>
      </dgm:t>
    </dgm:pt>
    <dgm:pt modelId="{E226E506-197B-4FFD-8782-B7792E4FCC71}">
      <dgm:prSet/>
      <dgm:spPr/>
      <dgm:t>
        <a:bodyPr/>
        <a:lstStyle/>
        <a:p>
          <a:r>
            <a:rPr lang="en-US" dirty="0"/>
            <a:t>Primary Care Contract Manager</a:t>
          </a:r>
        </a:p>
      </dgm:t>
    </dgm:pt>
    <dgm:pt modelId="{E2B87EF7-0BDB-4E34-AB6B-36775DF0C991}" type="parTrans" cxnId="{7876D7C7-F905-4CB8-A2DB-AD958D42C1FB}">
      <dgm:prSet/>
      <dgm:spPr/>
      <dgm:t>
        <a:bodyPr/>
        <a:lstStyle/>
        <a:p>
          <a:endParaRPr lang="en-US"/>
        </a:p>
      </dgm:t>
    </dgm:pt>
    <dgm:pt modelId="{0BC16040-E3BC-4831-97F1-340B360E608A}" type="sibTrans" cxnId="{7876D7C7-F905-4CB8-A2DB-AD958D42C1FB}">
      <dgm:prSet/>
      <dgm:spPr/>
      <dgm:t>
        <a:bodyPr/>
        <a:lstStyle/>
        <a:p>
          <a:endParaRPr lang="en-US"/>
        </a:p>
      </dgm:t>
    </dgm:pt>
    <dgm:pt modelId="{E2E3CA6C-B2C8-4B05-BEBA-B29D91FFF744}">
      <dgm:prSet/>
      <dgm:spPr/>
      <dgm:t>
        <a:bodyPr/>
        <a:lstStyle/>
        <a:p>
          <a:r>
            <a:rPr lang="en-US" dirty="0"/>
            <a:t>VACANT</a:t>
          </a:r>
        </a:p>
        <a:p>
          <a:r>
            <a:rPr lang="en-US" dirty="0"/>
            <a:t>Head of Primary Care Contracts</a:t>
          </a:r>
        </a:p>
      </dgm:t>
    </dgm:pt>
    <dgm:pt modelId="{D9A5E633-1D63-486C-A37A-2B4B7EFFECEF}" type="parTrans" cxnId="{672F8F3C-50E0-4D6A-87DE-19F07FE0329F}">
      <dgm:prSet/>
      <dgm:spPr/>
      <dgm:t>
        <a:bodyPr/>
        <a:lstStyle/>
        <a:p>
          <a:endParaRPr lang="en-US"/>
        </a:p>
      </dgm:t>
    </dgm:pt>
    <dgm:pt modelId="{92CFA444-8BF9-43E2-9D8A-C1FDEAD1EE0B}" type="sibTrans" cxnId="{672F8F3C-50E0-4D6A-87DE-19F07FE0329F}">
      <dgm:prSet/>
      <dgm:spPr/>
      <dgm:t>
        <a:bodyPr/>
        <a:lstStyle/>
        <a:p>
          <a:endParaRPr lang="en-US"/>
        </a:p>
      </dgm:t>
    </dgm:pt>
    <dgm:pt modelId="{4D51B0C2-407C-47F7-92F4-E86619206B7F}">
      <dgm:prSet/>
      <dgm:spPr/>
      <dgm:t>
        <a:bodyPr/>
        <a:lstStyle/>
        <a:p>
          <a:r>
            <a:rPr lang="en-US" dirty="0"/>
            <a:t>Primary Care Co-commissioning Manager</a:t>
          </a:r>
        </a:p>
      </dgm:t>
    </dgm:pt>
    <dgm:pt modelId="{6307A396-69CF-4CD8-AFFC-404D2E03FA03}" type="parTrans" cxnId="{37A981F5-FB7E-4C78-AEEC-7DBC85F7B8E8}">
      <dgm:prSet/>
      <dgm:spPr/>
      <dgm:t>
        <a:bodyPr/>
        <a:lstStyle/>
        <a:p>
          <a:endParaRPr lang="en-US"/>
        </a:p>
      </dgm:t>
    </dgm:pt>
    <dgm:pt modelId="{A53075D8-F9F3-4C1F-8FFB-264647885639}" type="sibTrans" cxnId="{37A981F5-FB7E-4C78-AEEC-7DBC85F7B8E8}">
      <dgm:prSet/>
      <dgm:spPr/>
      <dgm:t>
        <a:bodyPr/>
        <a:lstStyle/>
        <a:p>
          <a:endParaRPr lang="en-US"/>
        </a:p>
      </dgm:t>
    </dgm:pt>
    <dgm:pt modelId="{47071216-200E-465F-A4DF-2E81A960B759}">
      <dgm:prSet/>
      <dgm:spPr/>
      <dgm:t>
        <a:bodyPr/>
        <a:lstStyle/>
        <a:p>
          <a:r>
            <a:rPr lang="en-US" dirty="0"/>
            <a:t>VACANT</a:t>
          </a:r>
        </a:p>
        <a:p>
          <a:r>
            <a:rPr lang="en-US" dirty="0"/>
            <a:t>Primary Care Commissioning &amp; Contracts Manager</a:t>
          </a:r>
        </a:p>
      </dgm:t>
    </dgm:pt>
    <dgm:pt modelId="{8C51B095-C812-40CB-A51D-A9966695DFCA}" type="parTrans" cxnId="{31883EF3-9AC9-453B-BEC5-FE7DFB9011B5}">
      <dgm:prSet/>
      <dgm:spPr/>
      <dgm:t>
        <a:bodyPr/>
        <a:lstStyle/>
        <a:p>
          <a:endParaRPr lang="en-US"/>
        </a:p>
      </dgm:t>
    </dgm:pt>
    <dgm:pt modelId="{B711A265-917A-4C4D-9855-708093202733}" type="sibTrans" cxnId="{31883EF3-9AC9-453B-BEC5-FE7DFB9011B5}">
      <dgm:prSet/>
      <dgm:spPr/>
      <dgm:t>
        <a:bodyPr/>
        <a:lstStyle/>
        <a:p>
          <a:endParaRPr lang="en-US"/>
        </a:p>
      </dgm:t>
    </dgm:pt>
    <dgm:pt modelId="{D8F21BDA-4B32-4145-BD78-BB3C8B655261}">
      <dgm:prSet/>
      <dgm:spPr/>
      <dgm:t>
        <a:bodyPr/>
        <a:lstStyle/>
        <a:p>
          <a:r>
            <a:rPr lang="en-US" dirty="0"/>
            <a:t>VACANT</a:t>
          </a:r>
        </a:p>
        <a:p>
          <a:r>
            <a:rPr lang="en-US" dirty="0"/>
            <a:t>Primary Care Project Support Officer</a:t>
          </a:r>
        </a:p>
      </dgm:t>
    </dgm:pt>
    <dgm:pt modelId="{0E22AEF0-73E6-412B-ADB6-C230067D9EEE}" type="parTrans" cxnId="{95755DBE-AD6B-4472-AA15-165F62B22D82}">
      <dgm:prSet/>
      <dgm:spPr/>
      <dgm:t>
        <a:bodyPr/>
        <a:lstStyle/>
        <a:p>
          <a:endParaRPr lang="en-US"/>
        </a:p>
      </dgm:t>
    </dgm:pt>
    <dgm:pt modelId="{4874D923-5F40-47CA-B2FE-4035030B4D25}" type="sibTrans" cxnId="{95755DBE-AD6B-4472-AA15-165F62B22D82}">
      <dgm:prSet/>
      <dgm:spPr/>
      <dgm:t>
        <a:bodyPr/>
        <a:lstStyle/>
        <a:p>
          <a:endParaRPr lang="en-US"/>
        </a:p>
      </dgm:t>
    </dgm:pt>
    <dgm:pt modelId="{E1A8C9DC-9B0E-447D-9993-67DCBF6B7D0B}">
      <dgm:prSet/>
      <dgm:spPr/>
      <dgm:t>
        <a:bodyPr/>
        <a:lstStyle/>
        <a:p>
          <a:r>
            <a:rPr lang="en-US" dirty="0"/>
            <a:t>Administrator</a:t>
          </a:r>
        </a:p>
      </dgm:t>
    </dgm:pt>
    <dgm:pt modelId="{A4845975-7D92-40E9-963C-CA9C273A07FC}" type="parTrans" cxnId="{B5630117-141A-43B8-BC72-DB546FA3CBDD}">
      <dgm:prSet/>
      <dgm:spPr/>
      <dgm:t>
        <a:bodyPr/>
        <a:lstStyle/>
        <a:p>
          <a:endParaRPr lang="en-US"/>
        </a:p>
      </dgm:t>
    </dgm:pt>
    <dgm:pt modelId="{60F1732B-65DB-4144-BBA4-E2EEDB51D25B}" type="sibTrans" cxnId="{B5630117-141A-43B8-BC72-DB546FA3CBDD}">
      <dgm:prSet/>
      <dgm:spPr/>
      <dgm:t>
        <a:bodyPr/>
        <a:lstStyle/>
        <a:p>
          <a:endParaRPr lang="en-US"/>
        </a:p>
      </dgm:t>
    </dgm:pt>
    <dgm:pt modelId="{3F783E54-000B-45DC-AF14-0843AD000CE9}">
      <dgm:prSet/>
      <dgm:spPr/>
      <dgm:t>
        <a:bodyPr/>
        <a:lstStyle/>
        <a:p>
          <a:r>
            <a:rPr lang="en-US" dirty="0"/>
            <a:t>Locality Support Manager</a:t>
          </a:r>
        </a:p>
      </dgm:t>
    </dgm:pt>
    <dgm:pt modelId="{3F5E810A-3525-4F81-AF0A-562EA1C2C583}" type="parTrans" cxnId="{7A8099F8-17D8-46EF-84F7-5861ABEF5F3C}">
      <dgm:prSet/>
      <dgm:spPr/>
      <dgm:t>
        <a:bodyPr/>
        <a:lstStyle/>
        <a:p>
          <a:endParaRPr lang="en-US"/>
        </a:p>
      </dgm:t>
    </dgm:pt>
    <dgm:pt modelId="{8B26DFD2-1DD3-423A-A674-40882C1BB6F2}" type="sibTrans" cxnId="{7A8099F8-17D8-46EF-84F7-5861ABEF5F3C}">
      <dgm:prSet/>
      <dgm:spPr/>
      <dgm:t>
        <a:bodyPr/>
        <a:lstStyle/>
        <a:p>
          <a:endParaRPr lang="en-US"/>
        </a:p>
      </dgm:t>
    </dgm:pt>
    <dgm:pt modelId="{DFB915F3-2B1E-4911-A895-40DFFD690351}">
      <dgm:prSet/>
      <dgm:spPr/>
      <dgm:t>
        <a:bodyPr/>
        <a:lstStyle/>
        <a:p>
          <a:r>
            <a:rPr lang="en-US" dirty="0"/>
            <a:t>Locality Support Manager</a:t>
          </a:r>
        </a:p>
      </dgm:t>
    </dgm:pt>
    <dgm:pt modelId="{3A138BB6-1780-4994-BF49-AB43D4CDC3BD}" type="parTrans" cxnId="{46C27DB7-CE04-4CF8-AD40-2685C69F614D}">
      <dgm:prSet/>
      <dgm:spPr/>
      <dgm:t>
        <a:bodyPr/>
        <a:lstStyle/>
        <a:p>
          <a:endParaRPr lang="en-US"/>
        </a:p>
      </dgm:t>
    </dgm:pt>
    <dgm:pt modelId="{E90E3074-E0F8-4EF1-BA6F-6A83D83E690A}" type="sibTrans" cxnId="{46C27DB7-CE04-4CF8-AD40-2685C69F614D}">
      <dgm:prSet/>
      <dgm:spPr/>
      <dgm:t>
        <a:bodyPr/>
        <a:lstStyle/>
        <a:p>
          <a:endParaRPr lang="en-US"/>
        </a:p>
      </dgm:t>
    </dgm:pt>
    <dgm:pt modelId="{907EE2B1-9C6E-4C1B-84C9-1DC4DF444DFD}">
      <dgm:prSet/>
      <dgm:spPr/>
      <dgm:t>
        <a:bodyPr/>
        <a:lstStyle/>
        <a:p>
          <a:r>
            <a:rPr lang="en-US" dirty="0"/>
            <a:t>Locality Administrator</a:t>
          </a:r>
        </a:p>
      </dgm:t>
    </dgm:pt>
    <dgm:pt modelId="{6112B35B-8BEB-4895-84A3-D52456C1C655}" type="parTrans" cxnId="{5FC4D305-4152-4280-B929-376C0883BBA2}">
      <dgm:prSet/>
      <dgm:spPr/>
      <dgm:t>
        <a:bodyPr/>
        <a:lstStyle/>
        <a:p>
          <a:endParaRPr lang="en-US"/>
        </a:p>
      </dgm:t>
    </dgm:pt>
    <dgm:pt modelId="{78165DB3-1C8C-4DE7-B6CA-E6ED714DB98D}" type="sibTrans" cxnId="{5FC4D305-4152-4280-B929-376C0883BBA2}">
      <dgm:prSet/>
      <dgm:spPr/>
      <dgm:t>
        <a:bodyPr/>
        <a:lstStyle/>
        <a:p>
          <a:endParaRPr lang="en-US"/>
        </a:p>
      </dgm:t>
    </dgm:pt>
    <dgm:pt modelId="{CBEF77CD-97BA-485A-91B2-C24392914252}">
      <dgm:prSet/>
      <dgm:spPr/>
      <dgm:t>
        <a:bodyPr/>
        <a:lstStyle/>
        <a:p>
          <a:r>
            <a:rPr lang="en-US" dirty="0"/>
            <a:t>Primary Care Commissioning &amp; Contracts Assistant Manager</a:t>
          </a:r>
        </a:p>
      </dgm:t>
    </dgm:pt>
    <dgm:pt modelId="{7C47BC94-463F-4ADF-9ED2-72079B5DF462}" type="parTrans" cxnId="{630E6A4E-1F9B-490C-A8D4-0BEF2F528B3E}">
      <dgm:prSet/>
      <dgm:spPr/>
      <dgm:t>
        <a:bodyPr/>
        <a:lstStyle/>
        <a:p>
          <a:endParaRPr lang="en-US"/>
        </a:p>
      </dgm:t>
    </dgm:pt>
    <dgm:pt modelId="{9E917D28-27E3-44D5-97EA-5C12C536CEFA}" type="sibTrans" cxnId="{630E6A4E-1F9B-490C-A8D4-0BEF2F528B3E}">
      <dgm:prSet/>
      <dgm:spPr/>
      <dgm:t>
        <a:bodyPr/>
        <a:lstStyle/>
        <a:p>
          <a:endParaRPr lang="en-US"/>
        </a:p>
      </dgm:t>
    </dgm:pt>
    <dgm:pt modelId="{3122FB4B-8FE5-4DF2-A428-A9B0AD101064}">
      <dgm:prSet/>
      <dgm:spPr/>
      <dgm:t>
        <a:bodyPr/>
        <a:lstStyle/>
        <a:p>
          <a:endParaRPr lang="en-GB" dirty="0"/>
        </a:p>
        <a:p>
          <a:r>
            <a:rPr lang="en-GB" dirty="0"/>
            <a:t>Primary Care Business Support Officer</a:t>
          </a:r>
          <a:endParaRPr lang="en-US" dirty="0"/>
        </a:p>
      </dgm:t>
    </dgm:pt>
    <dgm:pt modelId="{0647A082-3B64-4E28-AE53-D58CD8F0A410}" type="parTrans" cxnId="{7F7A759A-5F01-49B8-AB73-C636D696909D}">
      <dgm:prSet/>
      <dgm:spPr/>
      <dgm:t>
        <a:bodyPr/>
        <a:lstStyle/>
        <a:p>
          <a:endParaRPr lang="en-US"/>
        </a:p>
      </dgm:t>
    </dgm:pt>
    <dgm:pt modelId="{1D4355F0-1E30-482F-A03D-090C531D774C}" type="sibTrans" cxnId="{7F7A759A-5F01-49B8-AB73-C636D696909D}">
      <dgm:prSet/>
      <dgm:spPr/>
      <dgm:t>
        <a:bodyPr/>
        <a:lstStyle/>
        <a:p>
          <a:endParaRPr lang="en-US"/>
        </a:p>
      </dgm:t>
    </dgm:pt>
    <dgm:pt modelId="{C2D8987B-F449-4AF0-93F3-1760C862CDB5}" type="pres">
      <dgm:prSet presAssocID="{39039D20-4D9E-47CE-B8EA-C76D54178DF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785804-C3C9-4B5B-8850-3E58E786634C}" type="pres">
      <dgm:prSet presAssocID="{39039D20-4D9E-47CE-B8EA-C76D54178DFF}" presName="hierFlow" presStyleCnt="0"/>
      <dgm:spPr/>
    </dgm:pt>
    <dgm:pt modelId="{92CEA3CA-65E2-43C6-955B-870203CE83A5}" type="pres">
      <dgm:prSet presAssocID="{39039D20-4D9E-47CE-B8EA-C76D54178DF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5571517-86B5-457C-A7E7-22313C7B334A}" type="pres">
      <dgm:prSet presAssocID="{D53653A4-B62E-40C1-A65E-ABE1A6826ED1}" presName="Name14" presStyleCnt="0"/>
      <dgm:spPr/>
    </dgm:pt>
    <dgm:pt modelId="{344C856B-6A1B-4853-BD85-7FB942874D20}" type="pres">
      <dgm:prSet presAssocID="{D53653A4-B62E-40C1-A65E-ABE1A6826ED1}" presName="level1Shape" presStyleLbl="node0" presStyleIdx="0" presStyleCnt="1">
        <dgm:presLayoutVars>
          <dgm:chPref val="3"/>
        </dgm:presLayoutVars>
      </dgm:prSet>
      <dgm:spPr/>
    </dgm:pt>
    <dgm:pt modelId="{95B79D54-5D22-43C1-9980-DBF48295E0B3}" type="pres">
      <dgm:prSet presAssocID="{D53653A4-B62E-40C1-A65E-ABE1A6826ED1}" presName="hierChild2" presStyleCnt="0"/>
      <dgm:spPr/>
    </dgm:pt>
    <dgm:pt modelId="{805851AB-A402-44FE-9918-FDF018F1308A}" type="pres">
      <dgm:prSet presAssocID="{05C68E6D-DE60-4DE6-A723-0C399CAD74E2}" presName="Name19" presStyleLbl="parChTrans1D2" presStyleIdx="0" presStyleCnt="2"/>
      <dgm:spPr/>
    </dgm:pt>
    <dgm:pt modelId="{6C119077-A037-451D-9627-DD9254B3F718}" type="pres">
      <dgm:prSet presAssocID="{26601CE8-A225-4B9A-8FF2-DC4340C54B74}" presName="Name21" presStyleCnt="0"/>
      <dgm:spPr/>
    </dgm:pt>
    <dgm:pt modelId="{B05DE9B0-A829-46A5-8482-19ADE6EA014A}" type="pres">
      <dgm:prSet presAssocID="{26601CE8-A225-4B9A-8FF2-DC4340C54B74}" presName="level2Shape" presStyleLbl="node2" presStyleIdx="0" presStyleCnt="2"/>
      <dgm:spPr/>
    </dgm:pt>
    <dgm:pt modelId="{5281457D-00CA-4DC9-B9B5-5B7936AA6F39}" type="pres">
      <dgm:prSet presAssocID="{26601CE8-A225-4B9A-8FF2-DC4340C54B74}" presName="hierChild3" presStyleCnt="0"/>
      <dgm:spPr/>
    </dgm:pt>
    <dgm:pt modelId="{E264816E-734C-4FEA-9C2E-96599B26EBD1}" type="pres">
      <dgm:prSet presAssocID="{7032843E-E7F5-4B8A-865A-5B38084AC26C}" presName="Name19" presStyleLbl="parChTrans1D3" presStyleIdx="0" presStyleCnt="5"/>
      <dgm:spPr/>
    </dgm:pt>
    <dgm:pt modelId="{31D1A3F5-208F-4B7C-9630-B8AB29CD0A7C}" type="pres">
      <dgm:prSet presAssocID="{2AC2F191-A421-41E3-AE3E-D3DB17A7A55A}" presName="Name21" presStyleCnt="0"/>
      <dgm:spPr/>
    </dgm:pt>
    <dgm:pt modelId="{0E13B9D0-C98F-48A3-BF12-F49863A25B3A}" type="pres">
      <dgm:prSet presAssocID="{2AC2F191-A421-41E3-AE3E-D3DB17A7A55A}" presName="level2Shape" presStyleLbl="node3" presStyleIdx="0" presStyleCnt="5"/>
      <dgm:spPr/>
    </dgm:pt>
    <dgm:pt modelId="{528AC563-67A2-4896-8380-1E9AB73117A3}" type="pres">
      <dgm:prSet presAssocID="{2AC2F191-A421-41E3-AE3E-D3DB17A7A55A}" presName="hierChild3" presStyleCnt="0"/>
      <dgm:spPr/>
    </dgm:pt>
    <dgm:pt modelId="{6CA90DDD-EC0D-473D-9876-0274262EFFFE}" type="pres">
      <dgm:prSet presAssocID="{0E22AEF0-73E6-412B-ADB6-C230067D9EEE}" presName="Name19" presStyleLbl="parChTrans1D4" presStyleIdx="0" presStyleCnt="6"/>
      <dgm:spPr/>
    </dgm:pt>
    <dgm:pt modelId="{E52E69F4-84B8-4A7C-B1CD-3CED23722649}" type="pres">
      <dgm:prSet presAssocID="{D8F21BDA-4B32-4145-BD78-BB3C8B655261}" presName="Name21" presStyleCnt="0"/>
      <dgm:spPr/>
    </dgm:pt>
    <dgm:pt modelId="{9E24DD42-649F-4154-B3B4-A0ACF80CD6D2}" type="pres">
      <dgm:prSet presAssocID="{D8F21BDA-4B32-4145-BD78-BB3C8B655261}" presName="level2Shape" presStyleLbl="node4" presStyleIdx="0" presStyleCnt="6"/>
      <dgm:spPr/>
    </dgm:pt>
    <dgm:pt modelId="{F6E4816F-455B-42FC-AF79-02BAA51251C7}" type="pres">
      <dgm:prSet presAssocID="{D8F21BDA-4B32-4145-BD78-BB3C8B655261}" presName="hierChild3" presStyleCnt="0"/>
      <dgm:spPr/>
    </dgm:pt>
    <dgm:pt modelId="{14A0E199-08AC-4189-8EE6-F0A98B4768D3}" type="pres">
      <dgm:prSet presAssocID="{A4845975-7D92-40E9-963C-CA9C273A07FC}" presName="Name19" presStyleLbl="parChTrans1D4" presStyleIdx="1" presStyleCnt="6"/>
      <dgm:spPr/>
    </dgm:pt>
    <dgm:pt modelId="{C27DE9F8-C3D1-4DC9-BD97-A2FCB6C58094}" type="pres">
      <dgm:prSet presAssocID="{E1A8C9DC-9B0E-447D-9993-67DCBF6B7D0B}" presName="Name21" presStyleCnt="0"/>
      <dgm:spPr/>
    </dgm:pt>
    <dgm:pt modelId="{29D94C53-D591-49A3-A87A-E9AB71BEFDF5}" type="pres">
      <dgm:prSet presAssocID="{E1A8C9DC-9B0E-447D-9993-67DCBF6B7D0B}" presName="level2Shape" presStyleLbl="node4" presStyleIdx="1" presStyleCnt="6"/>
      <dgm:spPr/>
    </dgm:pt>
    <dgm:pt modelId="{100C32D2-D4B3-43F4-BED7-778F09B23413}" type="pres">
      <dgm:prSet presAssocID="{E1A8C9DC-9B0E-447D-9993-67DCBF6B7D0B}" presName="hierChild3" presStyleCnt="0"/>
      <dgm:spPr/>
    </dgm:pt>
    <dgm:pt modelId="{A2B34611-1ABA-4544-AE46-A3C3D6B34A37}" type="pres">
      <dgm:prSet presAssocID="{E2B87EF7-0BDB-4E34-AB6B-36775DF0C991}" presName="Name19" presStyleLbl="parChTrans1D3" presStyleIdx="1" presStyleCnt="5"/>
      <dgm:spPr/>
    </dgm:pt>
    <dgm:pt modelId="{0A19A409-2799-4C6D-9897-9BAFBF30A5A6}" type="pres">
      <dgm:prSet presAssocID="{E226E506-197B-4FFD-8782-B7792E4FCC71}" presName="Name21" presStyleCnt="0"/>
      <dgm:spPr/>
    </dgm:pt>
    <dgm:pt modelId="{EF0D4374-B07E-493F-A8F7-89E58855EE68}" type="pres">
      <dgm:prSet presAssocID="{E226E506-197B-4FFD-8782-B7792E4FCC71}" presName="level2Shape" presStyleLbl="node3" presStyleIdx="1" presStyleCnt="5" custLinFactNeighborX="-551"/>
      <dgm:spPr/>
    </dgm:pt>
    <dgm:pt modelId="{A6000771-FDD7-4B22-A9BC-6549A13D5A37}" type="pres">
      <dgm:prSet presAssocID="{E226E506-197B-4FFD-8782-B7792E4FCC71}" presName="hierChild3" presStyleCnt="0"/>
      <dgm:spPr/>
    </dgm:pt>
    <dgm:pt modelId="{0611B715-1610-40E5-9049-5917D5B8D06C}" type="pres">
      <dgm:prSet presAssocID="{3F5E810A-3525-4F81-AF0A-562EA1C2C583}" presName="Name19" presStyleLbl="parChTrans1D3" presStyleIdx="2" presStyleCnt="5"/>
      <dgm:spPr/>
    </dgm:pt>
    <dgm:pt modelId="{32EFDF5F-D5ED-4E40-8F60-13EA9EC187CF}" type="pres">
      <dgm:prSet presAssocID="{3F783E54-000B-45DC-AF14-0843AD000CE9}" presName="Name21" presStyleCnt="0"/>
      <dgm:spPr/>
    </dgm:pt>
    <dgm:pt modelId="{38A50CC5-BF30-4196-AAA2-82B6CB5A8F89}" type="pres">
      <dgm:prSet presAssocID="{3F783E54-000B-45DC-AF14-0843AD000CE9}" presName="level2Shape" presStyleLbl="node3" presStyleIdx="2" presStyleCnt="5"/>
      <dgm:spPr/>
    </dgm:pt>
    <dgm:pt modelId="{1D8170DB-6C2D-442A-8964-7F0CEB2ABB84}" type="pres">
      <dgm:prSet presAssocID="{3F783E54-000B-45DC-AF14-0843AD000CE9}" presName="hierChild3" presStyleCnt="0"/>
      <dgm:spPr/>
    </dgm:pt>
    <dgm:pt modelId="{F9855D4B-76C7-4307-9EC2-8CE3A49EA6D7}" type="pres">
      <dgm:prSet presAssocID="{3A138BB6-1780-4994-BF49-AB43D4CDC3BD}" presName="Name19" presStyleLbl="parChTrans1D3" presStyleIdx="3" presStyleCnt="5"/>
      <dgm:spPr/>
    </dgm:pt>
    <dgm:pt modelId="{529F7990-3D3F-4442-BB78-18B6CA9BC467}" type="pres">
      <dgm:prSet presAssocID="{DFB915F3-2B1E-4911-A895-40DFFD690351}" presName="Name21" presStyleCnt="0"/>
      <dgm:spPr/>
    </dgm:pt>
    <dgm:pt modelId="{CEFE763E-79F4-43A0-B0A0-984E8B8D26D0}" type="pres">
      <dgm:prSet presAssocID="{DFB915F3-2B1E-4911-A895-40DFFD690351}" presName="level2Shape" presStyleLbl="node3" presStyleIdx="3" presStyleCnt="5"/>
      <dgm:spPr/>
    </dgm:pt>
    <dgm:pt modelId="{2C5C7D82-B001-4609-9B0E-3436326A8FC9}" type="pres">
      <dgm:prSet presAssocID="{DFB915F3-2B1E-4911-A895-40DFFD690351}" presName="hierChild3" presStyleCnt="0"/>
      <dgm:spPr/>
    </dgm:pt>
    <dgm:pt modelId="{7258E665-0072-489F-9871-F86DA12F430B}" type="pres">
      <dgm:prSet presAssocID="{6112B35B-8BEB-4895-84A3-D52456C1C655}" presName="Name19" presStyleLbl="parChTrans1D4" presStyleIdx="2" presStyleCnt="6"/>
      <dgm:spPr/>
    </dgm:pt>
    <dgm:pt modelId="{9EFF44AA-F7F0-455E-95C8-BE92ADD8BC3C}" type="pres">
      <dgm:prSet presAssocID="{907EE2B1-9C6E-4C1B-84C9-1DC4DF444DFD}" presName="Name21" presStyleCnt="0"/>
      <dgm:spPr/>
    </dgm:pt>
    <dgm:pt modelId="{A4EA5063-02CE-4CAB-B086-A05B1B6A145C}" type="pres">
      <dgm:prSet presAssocID="{907EE2B1-9C6E-4C1B-84C9-1DC4DF444DFD}" presName="level2Shape" presStyleLbl="node4" presStyleIdx="2" presStyleCnt="6"/>
      <dgm:spPr/>
    </dgm:pt>
    <dgm:pt modelId="{CA6E2AA4-B645-4FD3-AAB8-25583E0620FC}" type="pres">
      <dgm:prSet presAssocID="{907EE2B1-9C6E-4C1B-84C9-1DC4DF444DFD}" presName="hierChild3" presStyleCnt="0"/>
      <dgm:spPr/>
    </dgm:pt>
    <dgm:pt modelId="{1F53F3F7-458D-4A43-A465-6B2CE14AF66A}" type="pres">
      <dgm:prSet presAssocID="{D9A5E633-1D63-486C-A37A-2B4B7EFFECEF}" presName="Name19" presStyleLbl="parChTrans1D2" presStyleIdx="1" presStyleCnt="2"/>
      <dgm:spPr/>
    </dgm:pt>
    <dgm:pt modelId="{6B022A6F-959E-4DD2-80FF-126B8F261D2E}" type="pres">
      <dgm:prSet presAssocID="{E2E3CA6C-B2C8-4B05-BEBA-B29D91FFF744}" presName="Name21" presStyleCnt="0"/>
      <dgm:spPr/>
    </dgm:pt>
    <dgm:pt modelId="{3DF50CE9-1C18-4D8A-8EC6-0434CBA63C73}" type="pres">
      <dgm:prSet presAssocID="{E2E3CA6C-B2C8-4B05-BEBA-B29D91FFF744}" presName="level2Shape" presStyleLbl="node2" presStyleIdx="1" presStyleCnt="2"/>
      <dgm:spPr/>
    </dgm:pt>
    <dgm:pt modelId="{21FE9EBC-A7D9-4A30-90FE-64DCBAF22527}" type="pres">
      <dgm:prSet presAssocID="{E2E3CA6C-B2C8-4B05-BEBA-B29D91FFF744}" presName="hierChild3" presStyleCnt="0"/>
      <dgm:spPr/>
    </dgm:pt>
    <dgm:pt modelId="{1FD72581-F384-4945-97BC-A1A548A051E0}" type="pres">
      <dgm:prSet presAssocID="{6307A396-69CF-4CD8-AFFC-404D2E03FA03}" presName="Name19" presStyleLbl="parChTrans1D3" presStyleIdx="4" presStyleCnt="5"/>
      <dgm:spPr/>
    </dgm:pt>
    <dgm:pt modelId="{889BEEB3-3064-4335-B02E-E3F6727B70F6}" type="pres">
      <dgm:prSet presAssocID="{4D51B0C2-407C-47F7-92F4-E86619206B7F}" presName="Name21" presStyleCnt="0"/>
      <dgm:spPr/>
    </dgm:pt>
    <dgm:pt modelId="{C6D2335A-753C-4C92-972C-526290499013}" type="pres">
      <dgm:prSet presAssocID="{4D51B0C2-407C-47F7-92F4-E86619206B7F}" presName="level2Shape" presStyleLbl="node3" presStyleIdx="4" presStyleCnt="5"/>
      <dgm:spPr/>
    </dgm:pt>
    <dgm:pt modelId="{72B4E8B0-CE6C-4D87-B8F8-40924686CFCE}" type="pres">
      <dgm:prSet presAssocID="{4D51B0C2-407C-47F7-92F4-E86619206B7F}" presName="hierChild3" presStyleCnt="0"/>
      <dgm:spPr/>
    </dgm:pt>
    <dgm:pt modelId="{CF840A64-72BC-4147-8FC8-9F3CFE45EDB2}" type="pres">
      <dgm:prSet presAssocID="{8C51B095-C812-40CB-A51D-A9966695DFCA}" presName="Name19" presStyleLbl="parChTrans1D4" presStyleIdx="3" presStyleCnt="6"/>
      <dgm:spPr/>
    </dgm:pt>
    <dgm:pt modelId="{AEA297E3-420B-4A2A-B1E1-EA7D927AD780}" type="pres">
      <dgm:prSet presAssocID="{47071216-200E-465F-A4DF-2E81A960B759}" presName="Name21" presStyleCnt="0"/>
      <dgm:spPr/>
    </dgm:pt>
    <dgm:pt modelId="{07B2C7AC-BE28-4623-AECF-D5C0903BB588}" type="pres">
      <dgm:prSet presAssocID="{47071216-200E-465F-A4DF-2E81A960B759}" presName="level2Shape" presStyleLbl="node4" presStyleIdx="3" presStyleCnt="6"/>
      <dgm:spPr/>
    </dgm:pt>
    <dgm:pt modelId="{88C05840-E8D8-4591-9F91-867B358E8504}" type="pres">
      <dgm:prSet presAssocID="{47071216-200E-465F-A4DF-2E81A960B759}" presName="hierChild3" presStyleCnt="0"/>
      <dgm:spPr/>
    </dgm:pt>
    <dgm:pt modelId="{5D500B43-CEC5-40FE-956D-990BE5FF53D1}" type="pres">
      <dgm:prSet presAssocID="{7C47BC94-463F-4ADF-9ED2-72079B5DF462}" presName="Name19" presStyleLbl="parChTrans1D4" presStyleIdx="4" presStyleCnt="6"/>
      <dgm:spPr/>
    </dgm:pt>
    <dgm:pt modelId="{9086741D-32EB-4EF4-804D-A9DD5F2F3A95}" type="pres">
      <dgm:prSet presAssocID="{CBEF77CD-97BA-485A-91B2-C24392914252}" presName="Name21" presStyleCnt="0"/>
      <dgm:spPr/>
    </dgm:pt>
    <dgm:pt modelId="{05976C4B-11ED-4A96-980B-80FB64A6BA78}" type="pres">
      <dgm:prSet presAssocID="{CBEF77CD-97BA-485A-91B2-C24392914252}" presName="level2Shape" presStyleLbl="node4" presStyleIdx="4" presStyleCnt="6"/>
      <dgm:spPr/>
    </dgm:pt>
    <dgm:pt modelId="{CBAEC080-187C-4A42-A377-0BEA9CE79CC6}" type="pres">
      <dgm:prSet presAssocID="{CBEF77CD-97BA-485A-91B2-C24392914252}" presName="hierChild3" presStyleCnt="0"/>
      <dgm:spPr/>
    </dgm:pt>
    <dgm:pt modelId="{9E78ED40-716D-4644-A192-A529DD2C4D86}" type="pres">
      <dgm:prSet presAssocID="{0647A082-3B64-4E28-AE53-D58CD8F0A410}" presName="Name19" presStyleLbl="parChTrans1D4" presStyleIdx="5" presStyleCnt="6"/>
      <dgm:spPr/>
    </dgm:pt>
    <dgm:pt modelId="{3C9A9A8D-D511-44C2-8664-004E13F08E70}" type="pres">
      <dgm:prSet presAssocID="{3122FB4B-8FE5-4DF2-A428-A9B0AD101064}" presName="Name21" presStyleCnt="0"/>
      <dgm:spPr/>
    </dgm:pt>
    <dgm:pt modelId="{2E5797FD-5704-4E92-9CB1-9FD6E2C0CA26}" type="pres">
      <dgm:prSet presAssocID="{3122FB4B-8FE5-4DF2-A428-A9B0AD101064}" presName="level2Shape" presStyleLbl="node4" presStyleIdx="5" presStyleCnt="6"/>
      <dgm:spPr/>
    </dgm:pt>
    <dgm:pt modelId="{A98FF9AB-363C-48C4-A9FC-DEE40F727CE2}" type="pres">
      <dgm:prSet presAssocID="{3122FB4B-8FE5-4DF2-A428-A9B0AD101064}" presName="hierChild3" presStyleCnt="0"/>
      <dgm:spPr/>
    </dgm:pt>
    <dgm:pt modelId="{E20C0580-3331-462F-BBFD-1204697FD8F3}" type="pres">
      <dgm:prSet presAssocID="{39039D20-4D9E-47CE-B8EA-C76D54178DFF}" presName="bgShapesFlow" presStyleCnt="0"/>
      <dgm:spPr/>
    </dgm:pt>
  </dgm:ptLst>
  <dgm:cxnLst>
    <dgm:cxn modelId="{EEFBE901-1D55-4002-BBFE-47ECA237274D}" type="presOf" srcId="{0E22AEF0-73E6-412B-ADB6-C230067D9EEE}" destId="{6CA90DDD-EC0D-473D-9876-0274262EFFFE}" srcOrd="0" destOrd="0" presId="urn:microsoft.com/office/officeart/2005/8/layout/hierarchy6"/>
    <dgm:cxn modelId="{5FC4D305-4152-4280-B929-376C0883BBA2}" srcId="{DFB915F3-2B1E-4911-A895-40DFFD690351}" destId="{907EE2B1-9C6E-4C1B-84C9-1DC4DF444DFD}" srcOrd="0" destOrd="0" parTransId="{6112B35B-8BEB-4895-84A3-D52456C1C655}" sibTransId="{78165DB3-1C8C-4DE7-B6CA-E6ED714DB98D}"/>
    <dgm:cxn modelId="{1376010E-74EC-41C6-A410-D8CA51E9AD60}" srcId="{26601CE8-A225-4B9A-8FF2-DC4340C54B74}" destId="{2AC2F191-A421-41E3-AE3E-D3DB17A7A55A}" srcOrd="0" destOrd="0" parTransId="{7032843E-E7F5-4B8A-865A-5B38084AC26C}" sibTransId="{5C3ABBB9-A781-4161-A64C-55CC3D2BA018}"/>
    <dgm:cxn modelId="{F2653B14-AE3B-44EC-8BA2-DFC56CBBB16C}" type="presOf" srcId="{7C47BC94-463F-4ADF-9ED2-72079B5DF462}" destId="{5D500B43-CEC5-40FE-956D-990BE5FF53D1}" srcOrd="0" destOrd="0" presId="urn:microsoft.com/office/officeart/2005/8/layout/hierarchy6"/>
    <dgm:cxn modelId="{ABD93516-2971-459E-9452-B321E1467C34}" srcId="{39039D20-4D9E-47CE-B8EA-C76D54178DFF}" destId="{D53653A4-B62E-40C1-A65E-ABE1A6826ED1}" srcOrd="0" destOrd="0" parTransId="{75247B19-C21A-4E1D-8F67-CED3D384A6DF}" sibTransId="{53A0C2F0-A462-478C-88E0-4502A4FA5828}"/>
    <dgm:cxn modelId="{B5630117-141A-43B8-BC72-DB546FA3CBDD}" srcId="{2AC2F191-A421-41E3-AE3E-D3DB17A7A55A}" destId="{E1A8C9DC-9B0E-447D-9993-67DCBF6B7D0B}" srcOrd="1" destOrd="0" parTransId="{A4845975-7D92-40E9-963C-CA9C273A07FC}" sibTransId="{60F1732B-65DB-4144-BBA4-E2EEDB51D25B}"/>
    <dgm:cxn modelId="{B143C419-68A8-4EB6-AC5F-AB9A26858A2E}" type="presOf" srcId="{907EE2B1-9C6E-4C1B-84C9-1DC4DF444DFD}" destId="{A4EA5063-02CE-4CAB-B086-A05B1B6A145C}" srcOrd="0" destOrd="0" presId="urn:microsoft.com/office/officeart/2005/8/layout/hierarchy6"/>
    <dgm:cxn modelId="{1D7F4122-4BCB-49D3-B9FF-6BE760791725}" type="presOf" srcId="{E2B87EF7-0BDB-4E34-AB6B-36775DF0C991}" destId="{A2B34611-1ABA-4544-AE46-A3C3D6B34A37}" srcOrd="0" destOrd="0" presId="urn:microsoft.com/office/officeart/2005/8/layout/hierarchy6"/>
    <dgm:cxn modelId="{4C277822-206B-4254-BB91-A981137D89C3}" type="presOf" srcId="{3F5E810A-3525-4F81-AF0A-562EA1C2C583}" destId="{0611B715-1610-40E5-9049-5917D5B8D06C}" srcOrd="0" destOrd="0" presId="urn:microsoft.com/office/officeart/2005/8/layout/hierarchy6"/>
    <dgm:cxn modelId="{AFAB8227-DB7A-4ED4-83F0-30E2A730582A}" type="presOf" srcId="{E2E3CA6C-B2C8-4B05-BEBA-B29D91FFF744}" destId="{3DF50CE9-1C18-4D8A-8EC6-0434CBA63C73}" srcOrd="0" destOrd="0" presId="urn:microsoft.com/office/officeart/2005/8/layout/hierarchy6"/>
    <dgm:cxn modelId="{F610AE27-E47F-4752-9CED-39FDD0B4E9BF}" type="presOf" srcId="{47071216-200E-465F-A4DF-2E81A960B759}" destId="{07B2C7AC-BE28-4623-AECF-D5C0903BB588}" srcOrd="0" destOrd="0" presId="urn:microsoft.com/office/officeart/2005/8/layout/hierarchy6"/>
    <dgm:cxn modelId="{90B9B333-5632-4948-9A3B-3A105C2EE97B}" type="presOf" srcId="{A4845975-7D92-40E9-963C-CA9C273A07FC}" destId="{14A0E199-08AC-4189-8EE6-F0A98B4768D3}" srcOrd="0" destOrd="0" presId="urn:microsoft.com/office/officeart/2005/8/layout/hierarchy6"/>
    <dgm:cxn modelId="{80340234-14A7-4732-A6EB-BCD3E9759E5B}" type="presOf" srcId="{05C68E6D-DE60-4DE6-A723-0C399CAD74E2}" destId="{805851AB-A402-44FE-9918-FDF018F1308A}" srcOrd="0" destOrd="0" presId="urn:microsoft.com/office/officeart/2005/8/layout/hierarchy6"/>
    <dgm:cxn modelId="{58138D3B-582E-42F5-B986-6F3AAEE57B91}" type="presOf" srcId="{0647A082-3B64-4E28-AE53-D58CD8F0A410}" destId="{9E78ED40-716D-4644-A192-A529DD2C4D86}" srcOrd="0" destOrd="0" presId="urn:microsoft.com/office/officeart/2005/8/layout/hierarchy6"/>
    <dgm:cxn modelId="{672F8F3C-50E0-4D6A-87DE-19F07FE0329F}" srcId="{D53653A4-B62E-40C1-A65E-ABE1A6826ED1}" destId="{E2E3CA6C-B2C8-4B05-BEBA-B29D91FFF744}" srcOrd="1" destOrd="0" parTransId="{D9A5E633-1D63-486C-A37A-2B4B7EFFECEF}" sibTransId="{92CFA444-8BF9-43E2-9D8A-C1FDEAD1EE0B}"/>
    <dgm:cxn modelId="{DA8D0C40-2E75-41B9-A60E-7CA5F7EFCD8D}" type="presOf" srcId="{7032843E-E7F5-4B8A-865A-5B38084AC26C}" destId="{E264816E-734C-4FEA-9C2E-96599B26EBD1}" srcOrd="0" destOrd="0" presId="urn:microsoft.com/office/officeart/2005/8/layout/hierarchy6"/>
    <dgm:cxn modelId="{3C603846-156D-42BC-B240-53A832621CE9}" type="presOf" srcId="{D8F21BDA-4B32-4145-BD78-BB3C8B655261}" destId="{9E24DD42-649F-4154-B3B4-A0ACF80CD6D2}" srcOrd="0" destOrd="0" presId="urn:microsoft.com/office/officeart/2005/8/layout/hierarchy6"/>
    <dgm:cxn modelId="{630E6A4E-1F9B-490C-A8D4-0BEF2F528B3E}" srcId="{4D51B0C2-407C-47F7-92F4-E86619206B7F}" destId="{CBEF77CD-97BA-485A-91B2-C24392914252}" srcOrd="1" destOrd="0" parTransId="{7C47BC94-463F-4ADF-9ED2-72079B5DF462}" sibTransId="{9E917D28-27E3-44D5-97EA-5C12C536CEFA}"/>
    <dgm:cxn modelId="{1DF3DF7C-3589-4B3F-98B9-426855F6207E}" type="presOf" srcId="{D53653A4-B62E-40C1-A65E-ABE1A6826ED1}" destId="{344C856B-6A1B-4853-BD85-7FB942874D20}" srcOrd="0" destOrd="0" presId="urn:microsoft.com/office/officeart/2005/8/layout/hierarchy6"/>
    <dgm:cxn modelId="{26810A7F-162D-4986-BBF3-31AADE3EB856}" srcId="{D53653A4-B62E-40C1-A65E-ABE1A6826ED1}" destId="{26601CE8-A225-4B9A-8FF2-DC4340C54B74}" srcOrd="0" destOrd="0" parTransId="{05C68E6D-DE60-4DE6-A723-0C399CAD74E2}" sibTransId="{130A5A1B-33A7-45D2-9388-4928E42269F0}"/>
    <dgm:cxn modelId="{9EFC8981-D5EE-40DA-A14D-8AEE7CA5C41A}" type="presOf" srcId="{DFB915F3-2B1E-4911-A895-40DFFD690351}" destId="{CEFE763E-79F4-43A0-B0A0-984E8B8D26D0}" srcOrd="0" destOrd="0" presId="urn:microsoft.com/office/officeart/2005/8/layout/hierarchy6"/>
    <dgm:cxn modelId="{DF98B597-5756-43D7-8063-8B2E39DB9214}" type="presOf" srcId="{CBEF77CD-97BA-485A-91B2-C24392914252}" destId="{05976C4B-11ED-4A96-980B-80FB64A6BA78}" srcOrd="0" destOrd="0" presId="urn:microsoft.com/office/officeart/2005/8/layout/hierarchy6"/>
    <dgm:cxn modelId="{7F7A759A-5F01-49B8-AB73-C636D696909D}" srcId="{4D51B0C2-407C-47F7-92F4-E86619206B7F}" destId="{3122FB4B-8FE5-4DF2-A428-A9B0AD101064}" srcOrd="2" destOrd="0" parTransId="{0647A082-3B64-4E28-AE53-D58CD8F0A410}" sibTransId="{1D4355F0-1E30-482F-A03D-090C531D774C}"/>
    <dgm:cxn modelId="{597127A3-EBFF-4EFB-B38F-BB30EAC27100}" type="presOf" srcId="{8C51B095-C812-40CB-A51D-A9966695DFCA}" destId="{CF840A64-72BC-4147-8FC8-9F3CFE45EDB2}" srcOrd="0" destOrd="0" presId="urn:microsoft.com/office/officeart/2005/8/layout/hierarchy6"/>
    <dgm:cxn modelId="{055F1FAF-8954-4342-96CE-A98E17E42A85}" type="presOf" srcId="{E226E506-197B-4FFD-8782-B7792E4FCC71}" destId="{EF0D4374-B07E-493F-A8F7-89E58855EE68}" srcOrd="0" destOrd="0" presId="urn:microsoft.com/office/officeart/2005/8/layout/hierarchy6"/>
    <dgm:cxn modelId="{503568B0-F988-4E11-A8D0-E82780692DAF}" type="presOf" srcId="{2AC2F191-A421-41E3-AE3E-D3DB17A7A55A}" destId="{0E13B9D0-C98F-48A3-BF12-F49863A25B3A}" srcOrd="0" destOrd="0" presId="urn:microsoft.com/office/officeart/2005/8/layout/hierarchy6"/>
    <dgm:cxn modelId="{60111DB7-4F9D-4D97-B3CD-60585EAE2693}" type="presOf" srcId="{39039D20-4D9E-47CE-B8EA-C76D54178DFF}" destId="{C2D8987B-F449-4AF0-93F3-1760C862CDB5}" srcOrd="0" destOrd="0" presId="urn:microsoft.com/office/officeart/2005/8/layout/hierarchy6"/>
    <dgm:cxn modelId="{46C27DB7-CE04-4CF8-AD40-2685C69F614D}" srcId="{26601CE8-A225-4B9A-8FF2-DC4340C54B74}" destId="{DFB915F3-2B1E-4911-A895-40DFFD690351}" srcOrd="3" destOrd="0" parTransId="{3A138BB6-1780-4994-BF49-AB43D4CDC3BD}" sibTransId="{E90E3074-E0F8-4EF1-BA6F-6A83D83E690A}"/>
    <dgm:cxn modelId="{95755DBE-AD6B-4472-AA15-165F62B22D82}" srcId="{2AC2F191-A421-41E3-AE3E-D3DB17A7A55A}" destId="{D8F21BDA-4B32-4145-BD78-BB3C8B655261}" srcOrd="0" destOrd="0" parTransId="{0E22AEF0-73E6-412B-ADB6-C230067D9EEE}" sibTransId="{4874D923-5F40-47CA-B2FE-4035030B4D25}"/>
    <dgm:cxn modelId="{AF0016C3-D530-4A0E-80C6-C69E330FEBE6}" type="presOf" srcId="{6112B35B-8BEB-4895-84A3-D52456C1C655}" destId="{7258E665-0072-489F-9871-F86DA12F430B}" srcOrd="0" destOrd="0" presId="urn:microsoft.com/office/officeart/2005/8/layout/hierarchy6"/>
    <dgm:cxn modelId="{C2C3D0C5-4F2A-4659-A072-8B7478E16A2E}" type="presOf" srcId="{3122FB4B-8FE5-4DF2-A428-A9B0AD101064}" destId="{2E5797FD-5704-4E92-9CB1-9FD6E2C0CA26}" srcOrd="0" destOrd="0" presId="urn:microsoft.com/office/officeart/2005/8/layout/hierarchy6"/>
    <dgm:cxn modelId="{7876D7C7-F905-4CB8-A2DB-AD958D42C1FB}" srcId="{26601CE8-A225-4B9A-8FF2-DC4340C54B74}" destId="{E226E506-197B-4FFD-8782-B7792E4FCC71}" srcOrd="1" destOrd="0" parTransId="{E2B87EF7-0BDB-4E34-AB6B-36775DF0C991}" sibTransId="{0BC16040-E3BC-4831-97F1-340B360E608A}"/>
    <dgm:cxn modelId="{7298C6E7-6056-4314-B174-DA06EE10AA3D}" type="presOf" srcId="{4D51B0C2-407C-47F7-92F4-E86619206B7F}" destId="{C6D2335A-753C-4C92-972C-526290499013}" srcOrd="0" destOrd="0" presId="urn:microsoft.com/office/officeart/2005/8/layout/hierarchy6"/>
    <dgm:cxn modelId="{C18E0FEA-51E7-4EF2-8E1F-EC5109E3A5C3}" type="presOf" srcId="{3A138BB6-1780-4994-BF49-AB43D4CDC3BD}" destId="{F9855D4B-76C7-4307-9EC2-8CE3A49EA6D7}" srcOrd="0" destOrd="0" presId="urn:microsoft.com/office/officeart/2005/8/layout/hierarchy6"/>
    <dgm:cxn modelId="{502222F2-396D-4FD1-9981-758154F4586C}" type="presOf" srcId="{6307A396-69CF-4CD8-AFFC-404D2E03FA03}" destId="{1FD72581-F384-4945-97BC-A1A548A051E0}" srcOrd="0" destOrd="0" presId="urn:microsoft.com/office/officeart/2005/8/layout/hierarchy6"/>
    <dgm:cxn modelId="{31883EF3-9AC9-453B-BEC5-FE7DFB9011B5}" srcId="{4D51B0C2-407C-47F7-92F4-E86619206B7F}" destId="{47071216-200E-465F-A4DF-2E81A960B759}" srcOrd="0" destOrd="0" parTransId="{8C51B095-C812-40CB-A51D-A9966695DFCA}" sibTransId="{B711A265-917A-4C4D-9855-708093202733}"/>
    <dgm:cxn modelId="{9612D7F3-3F99-44E4-9044-6481F5A51741}" type="presOf" srcId="{E1A8C9DC-9B0E-447D-9993-67DCBF6B7D0B}" destId="{29D94C53-D591-49A3-A87A-E9AB71BEFDF5}" srcOrd="0" destOrd="0" presId="urn:microsoft.com/office/officeart/2005/8/layout/hierarchy6"/>
    <dgm:cxn modelId="{2BFE54F4-2B56-4851-8987-643ACCA94338}" type="presOf" srcId="{D9A5E633-1D63-486C-A37A-2B4B7EFFECEF}" destId="{1F53F3F7-458D-4A43-A465-6B2CE14AF66A}" srcOrd="0" destOrd="0" presId="urn:microsoft.com/office/officeart/2005/8/layout/hierarchy6"/>
    <dgm:cxn modelId="{37A981F5-FB7E-4C78-AEEC-7DBC85F7B8E8}" srcId="{E2E3CA6C-B2C8-4B05-BEBA-B29D91FFF744}" destId="{4D51B0C2-407C-47F7-92F4-E86619206B7F}" srcOrd="0" destOrd="0" parTransId="{6307A396-69CF-4CD8-AFFC-404D2E03FA03}" sibTransId="{A53075D8-F9F3-4C1F-8FFB-264647885639}"/>
    <dgm:cxn modelId="{7A8099F8-17D8-46EF-84F7-5861ABEF5F3C}" srcId="{26601CE8-A225-4B9A-8FF2-DC4340C54B74}" destId="{3F783E54-000B-45DC-AF14-0843AD000CE9}" srcOrd="2" destOrd="0" parTransId="{3F5E810A-3525-4F81-AF0A-562EA1C2C583}" sibTransId="{8B26DFD2-1DD3-423A-A674-40882C1BB6F2}"/>
    <dgm:cxn modelId="{5260F8F8-D251-4565-859F-3EDF2F352EB1}" type="presOf" srcId="{26601CE8-A225-4B9A-8FF2-DC4340C54B74}" destId="{B05DE9B0-A829-46A5-8482-19ADE6EA014A}" srcOrd="0" destOrd="0" presId="urn:microsoft.com/office/officeart/2005/8/layout/hierarchy6"/>
    <dgm:cxn modelId="{D6BDC1F9-7548-4593-9A6C-0AB734FE6D35}" type="presOf" srcId="{3F783E54-000B-45DC-AF14-0843AD000CE9}" destId="{38A50CC5-BF30-4196-AAA2-82B6CB5A8F89}" srcOrd="0" destOrd="0" presId="urn:microsoft.com/office/officeart/2005/8/layout/hierarchy6"/>
    <dgm:cxn modelId="{091152DB-B697-40CA-B450-A59A504344B0}" type="presParOf" srcId="{C2D8987B-F449-4AF0-93F3-1760C862CDB5}" destId="{69785804-C3C9-4B5B-8850-3E58E786634C}" srcOrd="0" destOrd="0" presId="urn:microsoft.com/office/officeart/2005/8/layout/hierarchy6"/>
    <dgm:cxn modelId="{1A4FA5CB-2EA5-4413-9DAB-3F9A1C0E58AB}" type="presParOf" srcId="{69785804-C3C9-4B5B-8850-3E58E786634C}" destId="{92CEA3CA-65E2-43C6-955B-870203CE83A5}" srcOrd="0" destOrd="0" presId="urn:microsoft.com/office/officeart/2005/8/layout/hierarchy6"/>
    <dgm:cxn modelId="{DB7D7180-405F-4252-81FE-488D50EC727B}" type="presParOf" srcId="{92CEA3CA-65E2-43C6-955B-870203CE83A5}" destId="{05571517-86B5-457C-A7E7-22313C7B334A}" srcOrd="0" destOrd="0" presId="urn:microsoft.com/office/officeart/2005/8/layout/hierarchy6"/>
    <dgm:cxn modelId="{A5C615D8-8ED2-424B-8006-05904DE36A86}" type="presParOf" srcId="{05571517-86B5-457C-A7E7-22313C7B334A}" destId="{344C856B-6A1B-4853-BD85-7FB942874D20}" srcOrd="0" destOrd="0" presId="urn:microsoft.com/office/officeart/2005/8/layout/hierarchy6"/>
    <dgm:cxn modelId="{00CBC2E5-6A0F-4873-B17F-CCAE2F792218}" type="presParOf" srcId="{05571517-86B5-457C-A7E7-22313C7B334A}" destId="{95B79D54-5D22-43C1-9980-DBF48295E0B3}" srcOrd="1" destOrd="0" presId="urn:microsoft.com/office/officeart/2005/8/layout/hierarchy6"/>
    <dgm:cxn modelId="{1426D9F0-6905-4636-A1AD-13FDA3338BF6}" type="presParOf" srcId="{95B79D54-5D22-43C1-9980-DBF48295E0B3}" destId="{805851AB-A402-44FE-9918-FDF018F1308A}" srcOrd="0" destOrd="0" presId="urn:microsoft.com/office/officeart/2005/8/layout/hierarchy6"/>
    <dgm:cxn modelId="{169A57A7-1F73-4B2F-B5A1-7FCCF2EAB828}" type="presParOf" srcId="{95B79D54-5D22-43C1-9980-DBF48295E0B3}" destId="{6C119077-A037-451D-9627-DD9254B3F718}" srcOrd="1" destOrd="0" presId="urn:microsoft.com/office/officeart/2005/8/layout/hierarchy6"/>
    <dgm:cxn modelId="{1A31B51E-5554-4D28-9647-110914B0DD09}" type="presParOf" srcId="{6C119077-A037-451D-9627-DD9254B3F718}" destId="{B05DE9B0-A829-46A5-8482-19ADE6EA014A}" srcOrd="0" destOrd="0" presId="urn:microsoft.com/office/officeart/2005/8/layout/hierarchy6"/>
    <dgm:cxn modelId="{6C1311F8-D5F1-4172-9403-40D4FA249798}" type="presParOf" srcId="{6C119077-A037-451D-9627-DD9254B3F718}" destId="{5281457D-00CA-4DC9-B9B5-5B7936AA6F39}" srcOrd="1" destOrd="0" presId="urn:microsoft.com/office/officeart/2005/8/layout/hierarchy6"/>
    <dgm:cxn modelId="{A4C714B7-4939-4AE3-94F0-6BCA94FE8FF1}" type="presParOf" srcId="{5281457D-00CA-4DC9-B9B5-5B7936AA6F39}" destId="{E264816E-734C-4FEA-9C2E-96599B26EBD1}" srcOrd="0" destOrd="0" presId="urn:microsoft.com/office/officeart/2005/8/layout/hierarchy6"/>
    <dgm:cxn modelId="{9EC99B15-3DB8-48B6-B052-22E67A7C5C19}" type="presParOf" srcId="{5281457D-00CA-4DC9-B9B5-5B7936AA6F39}" destId="{31D1A3F5-208F-4B7C-9630-B8AB29CD0A7C}" srcOrd="1" destOrd="0" presId="urn:microsoft.com/office/officeart/2005/8/layout/hierarchy6"/>
    <dgm:cxn modelId="{59C8AC9A-EED0-496C-8E66-353FF2808F7E}" type="presParOf" srcId="{31D1A3F5-208F-4B7C-9630-B8AB29CD0A7C}" destId="{0E13B9D0-C98F-48A3-BF12-F49863A25B3A}" srcOrd="0" destOrd="0" presId="urn:microsoft.com/office/officeart/2005/8/layout/hierarchy6"/>
    <dgm:cxn modelId="{3AEAB6F5-E262-40FD-9F26-07D7CB8194DA}" type="presParOf" srcId="{31D1A3F5-208F-4B7C-9630-B8AB29CD0A7C}" destId="{528AC563-67A2-4896-8380-1E9AB73117A3}" srcOrd="1" destOrd="0" presId="urn:microsoft.com/office/officeart/2005/8/layout/hierarchy6"/>
    <dgm:cxn modelId="{1EB0209F-2072-4FEE-879F-73EF6E00A201}" type="presParOf" srcId="{528AC563-67A2-4896-8380-1E9AB73117A3}" destId="{6CA90DDD-EC0D-473D-9876-0274262EFFFE}" srcOrd="0" destOrd="0" presId="urn:microsoft.com/office/officeart/2005/8/layout/hierarchy6"/>
    <dgm:cxn modelId="{DBC6619A-C388-4637-A901-A00DEDF6AF29}" type="presParOf" srcId="{528AC563-67A2-4896-8380-1E9AB73117A3}" destId="{E52E69F4-84B8-4A7C-B1CD-3CED23722649}" srcOrd="1" destOrd="0" presId="urn:microsoft.com/office/officeart/2005/8/layout/hierarchy6"/>
    <dgm:cxn modelId="{28A693F1-85EF-4036-8E95-564FF2A9A4FF}" type="presParOf" srcId="{E52E69F4-84B8-4A7C-B1CD-3CED23722649}" destId="{9E24DD42-649F-4154-B3B4-A0ACF80CD6D2}" srcOrd="0" destOrd="0" presId="urn:microsoft.com/office/officeart/2005/8/layout/hierarchy6"/>
    <dgm:cxn modelId="{71BC8308-BC75-4F68-AC23-50E6E9556BAF}" type="presParOf" srcId="{E52E69F4-84B8-4A7C-B1CD-3CED23722649}" destId="{F6E4816F-455B-42FC-AF79-02BAA51251C7}" srcOrd="1" destOrd="0" presId="urn:microsoft.com/office/officeart/2005/8/layout/hierarchy6"/>
    <dgm:cxn modelId="{E88941AF-4406-4318-8DB6-19B76E86CA76}" type="presParOf" srcId="{528AC563-67A2-4896-8380-1E9AB73117A3}" destId="{14A0E199-08AC-4189-8EE6-F0A98B4768D3}" srcOrd="2" destOrd="0" presId="urn:microsoft.com/office/officeart/2005/8/layout/hierarchy6"/>
    <dgm:cxn modelId="{6D60DCE5-69F7-46EA-A639-AB00B3B172AA}" type="presParOf" srcId="{528AC563-67A2-4896-8380-1E9AB73117A3}" destId="{C27DE9F8-C3D1-4DC9-BD97-A2FCB6C58094}" srcOrd="3" destOrd="0" presId="urn:microsoft.com/office/officeart/2005/8/layout/hierarchy6"/>
    <dgm:cxn modelId="{16CEE7FF-A7DF-4767-844B-15958672DE4A}" type="presParOf" srcId="{C27DE9F8-C3D1-4DC9-BD97-A2FCB6C58094}" destId="{29D94C53-D591-49A3-A87A-E9AB71BEFDF5}" srcOrd="0" destOrd="0" presId="urn:microsoft.com/office/officeart/2005/8/layout/hierarchy6"/>
    <dgm:cxn modelId="{404CA765-106A-4D0B-ADF7-5282402C5BD3}" type="presParOf" srcId="{C27DE9F8-C3D1-4DC9-BD97-A2FCB6C58094}" destId="{100C32D2-D4B3-43F4-BED7-778F09B23413}" srcOrd="1" destOrd="0" presId="urn:microsoft.com/office/officeart/2005/8/layout/hierarchy6"/>
    <dgm:cxn modelId="{720274C5-AEA0-4A5F-8E16-4D457E03643B}" type="presParOf" srcId="{5281457D-00CA-4DC9-B9B5-5B7936AA6F39}" destId="{A2B34611-1ABA-4544-AE46-A3C3D6B34A37}" srcOrd="2" destOrd="0" presId="urn:microsoft.com/office/officeart/2005/8/layout/hierarchy6"/>
    <dgm:cxn modelId="{34521E3C-1C61-4BC7-94AB-E1D5577EB9F9}" type="presParOf" srcId="{5281457D-00CA-4DC9-B9B5-5B7936AA6F39}" destId="{0A19A409-2799-4C6D-9897-9BAFBF30A5A6}" srcOrd="3" destOrd="0" presId="urn:microsoft.com/office/officeart/2005/8/layout/hierarchy6"/>
    <dgm:cxn modelId="{12D733C7-EC97-4AF5-98B5-BD08F7FBC113}" type="presParOf" srcId="{0A19A409-2799-4C6D-9897-9BAFBF30A5A6}" destId="{EF0D4374-B07E-493F-A8F7-89E58855EE68}" srcOrd="0" destOrd="0" presId="urn:microsoft.com/office/officeart/2005/8/layout/hierarchy6"/>
    <dgm:cxn modelId="{20F8089D-69B2-439B-93E9-11E7CB7BD4CB}" type="presParOf" srcId="{0A19A409-2799-4C6D-9897-9BAFBF30A5A6}" destId="{A6000771-FDD7-4B22-A9BC-6549A13D5A37}" srcOrd="1" destOrd="0" presId="urn:microsoft.com/office/officeart/2005/8/layout/hierarchy6"/>
    <dgm:cxn modelId="{21C4B2D5-7584-463A-8B46-F4A6CF682A84}" type="presParOf" srcId="{5281457D-00CA-4DC9-B9B5-5B7936AA6F39}" destId="{0611B715-1610-40E5-9049-5917D5B8D06C}" srcOrd="4" destOrd="0" presId="urn:microsoft.com/office/officeart/2005/8/layout/hierarchy6"/>
    <dgm:cxn modelId="{268C1CE5-D8CF-43FA-803D-7234B72C6317}" type="presParOf" srcId="{5281457D-00CA-4DC9-B9B5-5B7936AA6F39}" destId="{32EFDF5F-D5ED-4E40-8F60-13EA9EC187CF}" srcOrd="5" destOrd="0" presId="urn:microsoft.com/office/officeart/2005/8/layout/hierarchy6"/>
    <dgm:cxn modelId="{C17AC816-776D-459A-9783-578D66947676}" type="presParOf" srcId="{32EFDF5F-D5ED-4E40-8F60-13EA9EC187CF}" destId="{38A50CC5-BF30-4196-AAA2-82B6CB5A8F89}" srcOrd="0" destOrd="0" presId="urn:microsoft.com/office/officeart/2005/8/layout/hierarchy6"/>
    <dgm:cxn modelId="{7007AD34-D922-4F40-9554-424167F290E3}" type="presParOf" srcId="{32EFDF5F-D5ED-4E40-8F60-13EA9EC187CF}" destId="{1D8170DB-6C2D-442A-8964-7F0CEB2ABB84}" srcOrd="1" destOrd="0" presId="urn:microsoft.com/office/officeart/2005/8/layout/hierarchy6"/>
    <dgm:cxn modelId="{32C01409-5CB6-4581-BF50-032AE69455AD}" type="presParOf" srcId="{5281457D-00CA-4DC9-B9B5-5B7936AA6F39}" destId="{F9855D4B-76C7-4307-9EC2-8CE3A49EA6D7}" srcOrd="6" destOrd="0" presId="urn:microsoft.com/office/officeart/2005/8/layout/hierarchy6"/>
    <dgm:cxn modelId="{C2520C1C-4FCA-4057-A660-74E5210DF582}" type="presParOf" srcId="{5281457D-00CA-4DC9-B9B5-5B7936AA6F39}" destId="{529F7990-3D3F-4442-BB78-18B6CA9BC467}" srcOrd="7" destOrd="0" presId="urn:microsoft.com/office/officeart/2005/8/layout/hierarchy6"/>
    <dgm:cxn modelId="{5E285F5C-937B-49C0-9CE1-943BC8DBC80B}" type="presParOf" srcId="{529F7990-3D3F-4442-BB78-18B6CA9BC467}" destId="{CEFE763E-79F4-43A0-B0A0-984E8B8D26D0}" srcOrd="0" destOrd="0" presId="urn:microsoft.com/office/officeart/2005/8/layout/hierarchy6"/>
    <dgm:cxn modelId="{ECE1D0A3-A3DC-4CA5-B8AD-E830CE84C7AF}" type="presParOf" srcId="{529F7990-3D3F-4442-BB78-18B6CA9BC467}" destId="{2C5C7D82-B001-4609-9B0E-3436326A8FC9}" srcOrd="1" destOrd="0" presId="urn:microsoft.com/office/officeart/2005/8/layout/hierarchy6"/>
    <dgm:cxn modelId="{844B7A38-429E-4072-B2A5-9D3DAFB6A240}" type="presParOf" srcId="{2C5C7D82-B001-4609-9B0E-3436326A8FC9}" destId="{7258E665-0072-489F-9871-F86DA12F430B}" srcOrd="0" destOrd="0" presId="urn:microsoft.com/office/officeart/2005/8/layout/hierarchy6"/>
    <dgm:cxn modelId="{59893003-1FB5-4353-8960-23716390F1A9}" type="presParOf" srcId="{2C5C7D82-B001-4609-9B0E-3436326A8FC9}" destId="{9EFF44AA-F7F0-455E-95C8-BE92ADD8BC3C}" srcOrd="1" destOrd="0" presId="urn:microsoft.com/office/officeart/2005/8/layout/hierarchy6"/>
    <dgm:cxn modelId="{F0FB74BF-26C5-4A65-AF2D-CB7B9CEBE796}" type="presParOf" srcId="{9EFF44AA-F7F0-455E-95C8-BE92ADD8BC3C}" destId="{A4EA5063-02CE-4CAB-B086-A05B1B6A145C}" srcOrd="0" destOrd="0" presId="urn:microsoft.com/office/officeart/2005/8/layout/hierarchy6"/>
    <dgm:cxn modelId="{AEF3C537-539F-4B32-810C-83660236922D}" type="presParOf" srcId="{9EFF44AA-F7F0-455E-95C8-BE92ADD8BC3C}" destId="{CA6E2AA4-B645-4FD3-AAB8-25583E0620FC}" srcOrd="1" destOrd="0" presId="urn:microsoft.com/office/officeart/2005/8/layout/hierarchy6"/>
    <dgm:cxn modelId="{3CA52E37-D0DB-4D20-9E0F-2D5AD09DB369}" type="presParOf" srcId="{95B79D54-5D22-43C1-9980-DBF48295E0B3}" destId="{1F53F3F7-458D-4A43-A465-6B2CE14AF66A}" srcOrd="2" destOrd="0" presId="urn:microsoft.com/office/officeart/2005/8/layout/hierarchy6"/>
    <dgm:cxn modelId="{83925EEF-1AEC-4281-913D-A8D4089B9FEB}" type="presParOf" srcId="{95B79D54-5D22-43C1-9980-DBF48295E0B3}" destId="{6B022A6F-959E-4DD2-80FF-126B8F261D2E}" srcOrd="3" destOrd="0" presId="urn:microsoft.com/office/officeart/2005/8/layout/hierarchy6"/>
    <dgm:cxn modelId="{C5DE979C-7D53-4B54-B6C7-D5B818650C9F}" type="presParOf" srcId="{6B022A6F-959E-4DD2-80FF-126B8F261D2E}" destId="{3DF50CE9-1C18-4D8A-8EC6-0434CBA63C73}" srcOrd="0" destOrd="0" presId="urn:microsoft.com/office/officeart/2005/8/layout/hierarchy6"/>
    <dgm:cxn modelId="{7F9B3B59-4FED-4AF9-9818-55295E4454E7}" type="presParOf" srcId="{6B022A6F-959E-4DD2-80FF-126B8F261D2E}" destId="{21FE9EBC-A7D9-4A30-90FE-64DCBAF22527}" srcOrd="1" destOrd="0" presId="urn:microsoft.com/office/officeart/2005/8/layout/hierarchy6"/>
    <dgm:cxn modelId="{92AA7A08-9FF1-4D0E-BCB5-D082CC4D8522}" type="presParOf" srcId="{21FE9EBC-A7D9-4A30-90FE-64DCBAF22527}" destId="{1FD72581-F384-4945-97BC-A1A548A051E0}" srcOrd="0" destOrd="0" presId="urn:microsoft.com/office/officeart/2005/8/layout/hierarchy6"/>
    <dgm:cxn modelId="{35405C8D-C1ED-4983-925A-EF4A9E903C0D}" type="presParOf" srcId="{21FE9EBC-A7D9-4A30-90FE-64DCBAF22527}" destId="{889BEEB3-3064-4335-B02E-E3F6727B70F6}" srcOrd="1" destOrd="0" presId="urn:microsoft.com/office/officeart/2005/8/layout/hierarchy6"/>
    <dgm:cxn modelId="{CBEDFDCC-43C8-4DF0-8ED1-590C7C4F8B80}" type="presParOf" srcId="{889BEEB3-3064-4335-B02E-E3F6727B70F6}" destId="{C6D2335A-753C-4C92-972C-526290499013}" srcOrd="0" destOrd="0" presId="urn:microsoft.com/office/officeart/2005/8/layout/hierarchy6"/>
    <dgm:cxn modelId="{8246E970-C500-4FAC-978B-50FF434D11A4}" type="presParOf" srcId="{889BEEB3-3064-4335-B02E-E3F6727B70F6}" destId="{72B4E8B0-CE6C-4D87-B8F8-40924686CFCE}" srcOrd="1" destOrd="0" presId="urn:microsoft.com/office/officeart/2005/8/layout/hierarchy6"/>
    <dgm:cxn modelId="{8BC670CB-ABBF-4C49-9A37-2C1210571005}" type="presParOf" srcId="{72B4E8B0-CE6C-4D87-B8F8-40924686CFCE}" destId="{CF840A64-72BC-4147-8FC8-9F3CFE45EDB2}" srcOrd="0" destOrd="0" presId="urn:microsoft.com/office/officeart/2005/8/layout/hierarchy6"/>
    <dgm:cxn modelId="{ECC21A56-CAE8-4EDC-AD76-956D5626C532}" type="presParOf" srcId="{72B4E8B0-CE6C-4D87-B8F8-40924686CFCE}" destId="{AEA297E3-420B-4A2A-B1E1-EA7D927AD780}" srcOrd="1" destOrd="0" presId="urn:microsoft.com/office/officeart/2005/8/layout/hierarchy6"/>
    <dgm:cxn modelId="{343059BA-EBF6-4CE1-AC06-B1FE0AC75C31}" type="presParOf" srcId="{AEA297E3-420B-4A2A-B1E1-EA7D927AD780}" destId="{07B2C7AC-BE28-4623-AECF-D5C0903BB588}" srcOrd="0" destOrd="0" presId="urn:microsoft.com/office/officeart/2005/8/layout/hierarchy6"/>
    <dgm:cxn modelId="{AD3EB1AE-5223-45A0-AD17-BA96206C51F1}" type="presParOf" srcId="{AEA297E3-420B-4A2A-B1E1-EA7D927AD780}" destId="{88C05840-E8D8-4591-9F91-867B358E8504}" srcOrd="1" destOrd="0" presId="urn:microsoft.com/office/officeart/2005/8/layout/hierarchy6"/>
    <dgm:cxn modelId="{66941D17-E8D4-48FF-9484-F679BA6ABF04}" type="presParOf" srcId="{72B4E8B0-CE6C-4D87-B8F8-40924686CFCE}" destId="{5D500B43-CEC5-40FE-956D-990BE5FF53D1}" srcOrd="2" destOrd="0" presId="urn:microsoft.com/office/officeart/2005/8/layout/hierarchy6"/>
    <dgm:cxn modelId="{769134AD-9DD5-45E8-AF23-D69380125EB7}" type="presParOf" srcId="{72B4E8B0-CE6C-4D87-B8F8-40924686CFCE}" destId="{9086741D-32EB-4EF4-804D-A9DD5F2F3A95}" srcOrd="3" destOrd="0" presId="urn:microsoft.com/office/officeart/2005/8/layout/hierarchy6"/>
    <dgm:cxn modelId="{546986BC-15EC-4D3C-8BD2-3956CD8EB90D}" type="presParOf" srcId="{9086741D-32EB-4EF4-804D-A9DD5F2F3A95}" destId="{05976C4B-11ED-4A96-980B-80FB64A6BA78}" srcOrd="0" destOrd="0" presId="urn:microsoft.com/office/officeart/2005/8/layout/hierarchy6"/>
    <dgm:cxn modelId="{CF611E11-65B5-413D-A4A4-79ACE485C56D}" type="presParOf" srcId="{9086741D-32EB-4EF4-804D-A9DD5F2F3A95}" destId="{CBAEC080-187C-4A42-A377-0BEA9CE79CC6}" srcOrd="1" destOrd="0" presId="urn:microsoft.com/office/officeart/2005/8/layout/hierarchy6"/>
    <dgm:cxn modelId="{3622B391-D100-49A9-9789-49DCB5A617FF}" type="presParOf" srcId="{72B4E8B0-CE6C-4D87-B8F8-40924686CFCE}" destId="{9E78ED40-716D-4644-A192-A529DD2C4D86}" srcOrd="4" destOrd="0" presId="urn:microsoft.com/office/officeart/2005/8/layout/hierarchy6"/>
    <dgm:cxn modelId="{24F2C7D8-4447-42C7-8420-B06900CD1C60}" type="presParOf" srcId="{72B4E8B0-CE6C-4D87-B8F8-40924686CFCE}" destId="{3C9A9A8D-D511-44C2-8664-004E13F08E70}" srcOrd="5" destOrd="0" presId="urn:microsoft.com/office/officeart/2005/8/layout/hierarchy6"/>
    <dgm:cxn modelId="{3DBB60D5-942C-469A-B70A-8A3A1BC07025}" type="presParOf" srcId="{3C9A9A8D-D511-44C2-8664-004E13F08E70}" destId="{2E5797FD-5704-4E92-9CB1-9FD6E2C0CA26}" srcOrd="0" destOrd="0" presId="urn:microsoft.com/office/officeart/2005/8/layout/hierarchy6"/>
    <dgm:cxn modelId="{8008B2DB-6074-4EC0-9583-D69DA98990D4}" type="presParOf" srcId="{3C9A9A8D-D511-44C2-8664-004E13F08E70}" destId="{A98FF9AB-363C-48C4-A9FC-DEE40F727CE2}" srcOrd="1" destOrd="0" presId="urn:microsoft.com/office/officeart/2005/8/layout/hierarchy6"/>
    <dgm:cxn modelId="{7B86D15E-F0B4-4045-A8D2-188BDC288B9A}" type="presParOf" srcId="{C2D8987B-F449-4AF0-93F3-1760C862CDB5}" destId="{E20C0580-3331-462F-BBFD-1204697FD8F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E82FCA-1A36-4C71-8123-3D01245B3BB2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92DC3A-1DF5-4519-944D-6389BCBF64E5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/>
            <a:t>Deputy Director of </a:t>
          </a:r>
        </a:p>
        <a:p>
          <a:r>
            <a:rPr lang="en-US" dirty="0"/>
            <a:t>Mental Health &amp; Learning Disability  </a:t>
          </a:r>
        </a:p>
      </dgm:t>
    </dgm:pt>
    <dgm:pt modelId="{9D9D4112-E765-4294-A49E-E238C5BDA6E9}" type="parTrans" cxnId="{97CCDECD-E567-4952-AA1E-871E6AF6CDEF}">
      <dgm:prSet/>
      <dgm:spPr/>
      <dgm:t>
        <a:bodyPr/>
        <a:lstStyle/>
        <a:p>
          <a:endParaRPr lang="en-US"/>
        </a:p>
      </dgm:t>
    </dgm:pt>
    <dgm:pt modelId="{266788FC-87BC-43F8-952C-E06A0E329C53}" type="sibTrans" cxnId="{97CCDECD-E567-4952-AA1E-871E6AF6CDEF}">
      <dgm:prSet/>
      <dgm:spPr/>
      <dgm:t>
        <a:bodyPr/>
        <a:lstStyle/>
        <a:p>
          <a:endParaRPr lang="en-US"/>
        </a:p>
      </dgm:t>
    </dgm:pt>
    <dgm:pt modelId="{6FC4D241-24DD-4150-9082-DB08950902A9}">
      <dgm:prSet phldrT="[Text]"/>
      <dgm:spPr>
        <a:ln>
          <a:solidFill>
            <a:schemeClr val="accent1"/>
          </a:solidFill>
        </a:ln>
      </dgm:spPr>
      <dgm:t>
        <a:bodyPr/>
        <a:lstStyle/>
        <a:p>
          <a:endParaRPr lang="en-US" dirty="0"/>
        </a:p>
        <a:p>
          <a:r>
            <a:rPr lang="en-US" dirty="0"/>
            <a:t>Head of Commissioning</a:t>
          </a:r>
        </a:p>
        <a:p>
          <a:endParaRPr lang="en-US" dirty="0"/>
        </a:p>
      </dgm:t>
    </dgm:pt>
    <dgm:pt modelId="{64D569AD-67EB-4FD4-884C-FCA9A271DA63}" type="parTrans" cxnId="{AE75E00A-98AB-4E25-A3D2-84179D9DD7B4}">
      <dgm:prSet/>
      <dgm:spPr/>
      <dgm:t>
        <a:bodyPr/>
        <a:lstStyle/>
        <a:p>
          <a:endParaRPr lang="en-US"/>
        </a:p>
      </dgm:t>
    </dgm:pt>
    <dgm:pt modelId="{CFF51A7C-5969-41AD-BECE-4896C01678A0}" type="sibTrans" cxnId="{AE75E00A-98AB-4E25-A3D2-84179D9DD7B4}">
      <dgm:prSet/>
      <dgm:spPr/>
      <dgm:t>
        <a:bodyPr/>
        <a:lstStyle/>
        <a:p>
          <a:endParaRPr lang="en-US"/>
        </a:p>
      </dgm:t>
    </dgm:pt>
    <dgm:pt modelId="{9655F661-7F4B-4DB1-A705-C95C1A21785D}">
      <dgm:prSet phldrT="[Text]"/>
      <dgm:spPr/>
      <dgm:t>
        <a:bodyPr/>
        <a:lstStyle/>
        <a:p>
          <a:r>
            <a:rPr lang="en-US" dirty="0"/>
            <a:t>Commissioning Manager – LD and Autism</a:t>
          </a:r>
        </a:p>
      </dgm:t>
    </dgm:pt>
    <dgm:pt modelId="{6B96DDB0-FA03-4B57-90BF-B86F0B99B7A6}" type="parTrans" cxnId="{1B81BA35-00E0-4BB3-9926-AB4231093DE8}">
      <dgm:prSet/>
      <dgm:spPr/>
      <dgm:t>
        <a:bodyPr/>
        <a:lstStyle/>
        <a:p>
          <a:endParaRPr lang="en-US"/>
        </a:p>
      </dgm:t>
    </dgm:pt>
    <dgm:pt modelId="{2C7FB1E4-DCA6-475D-957E-70332CEFD1BA}" type="sibTrans" cxnId="{1B81BA35-00E0-4BB3-9926-AB4231093DE8}">
      <dgm:prSet/>
      <dgm:spPr/>
      <dgm:t>
        <a:bodyPr/>
        <a:lstStyle/>
        <a:p>
          <a:endParaRPr lang="en-US"/>
        </a:p>
      </dgm:t>
    </dgm:pt>
    <dgm:pt modelId="{9FEB4131-D38A-41AB-8429-5AA519351778}">
      <dgm:prSet phldrT="[Text]"/>
      <dgm:spPr/>
      <dgm:t>
        <a:bodyPr/>
        <a:lstStyle/>
        <a:p>
          <a:r>
            <a:rPr lang="en-US" dirty="0"/>
            <a:t>Project Manager – Dementia and Physical Health</a:t>
          </a:r>
        </a:p>
      </dgm:t>
    </dgm:pt>
    <dgm:pt modelId="{2B61CCF9-53AB-4206-BD0C-D899D3EC156E}" type="parTrans" cxnId="{D6F74621-4EF6-4A7C-9F24-C9DAF7C9ABA1}">
      <dgm:prSet/>
      <dgm:spPr/>
      <dgm:t>
        <a:bodyPr/>
        <a:lstStyle/>
        <a:p>
          <a:endParaRPr lang="en-US"/>
        </a:p>
      </dgm:t>
    </dgm:pt>
    <dgm:pt modelId="{10D6D528-0602-4AAF-9062-547E2F71BF82}" type="sibTrans" cxnId="{D6F74621-4EF6-4A7C-9F24-C9DAF7C9ABA1}">
      <dgm:prSet/>
      <dgm:spPr/>
      <dgm:t>
        <a:bodyPr/>
        <a:lstStyle/>
        <a:p>
          <a:endParaRPr lang="en-US"/>
        </a:p>
      </dgm:t>
    </dgm:pt>
    <dgm:pt modelId="{25C5D135-1B14-4565-B037-1C265195C5E7}">
      <dgm:prSet phldrT="[Text]"/>
      <dgm:spPr/>
      <dgm:t>
        <a:bodyPr/>
        <a:lstStyle/>
        <a:p>
          <a:r>
            <a:rPr lang="en-GB" dirty="0"/>
            <a:t>Commissioning Manager - AMH</a:t>
          </a:r>
          <a:endParaRPr lang="en-US" dirty="0"/>
        </a:p>
      </dgm:t>
    </dgm:pt>
    <dgm:pt modelId="{E42EE2BD-0AC3-4F8B-93E8-C95A8F7E8425}" type="parTrans" cxnId="{B7788D16-7B70-4340-8F44-4986499DFD2F}">
      <dgm:prSet/>
      <dgm:spPr/>
      <dgm:t>
        <a:bodyPr/>
        <a:lstStyle/>
        <a:p>
          <a:endParaRPr lang="en-US"/>
        </a:p>
      </dgm:t>
    </dgm:pt>
    <dgm:pt modelId="{72F19E83-2B72-4856-A879-098535F4E22F}" type="sibTrans" cxnId="{B7788D16-7B70-4340-8F44-4986499DFD2F}">
      <dgm:prSet/>
      <dgm:spPr/>
      <dgm:t>
        <a:bodyPr/>
        <a:lstStyle/>
        <a:p>
          <a:endParaRPr lang="en-US"/>
        </a:p>
      </dgm:t>
    </dgm:pt>
    <dgm:pt modelId="{AD59E79D-2D70-42E0-808E-7C53BCA7D896}">
      <dgm:prSet phldrT="[Text]"/>
      <dgm:spPr/>
      <dgm:t>
        <a:bodyPr/>
        <a:lstStyle/>
        <a:p>
          <a:r>
            <a:rPr lang="en-GB" dirty="0"/>
            <a:t>Programme Manager Eating Disorder</a:t>
          </a:r>
          <a:endParaRPr lang="en-US" dirty="0"/>
        </a:p>
      </dgm:t>
    </dgm:pt>
    <dgm:pt modelId="{BFD5CD6D-DA80-4F53-AD8E-4D606275EA07}" type="parTrans" cxnId="{876F711C-D5B5-4F17-AB00-B1089D123141}">
      <dgm:prSet/>
      <dgm:spPr/>
      <dgm:t>
        <a:bodyPr/>
        <a:lstStyle/>
        <a:p>
          <a:endParaRPr lang="en-US"/>
        </a:p>
      </dgm:t>
    </dgm:pt>
    <dgm:pt modelId="{53B6E528-8192-436B-9263-DC930DDB452F}" type="sibTrans" cxnId="{876F711C-D5B5-4F17-AB00-B1089D123141}">
      <dgm:prSet/>
      <dgm:spPr/>
      <dgm:t>
        <a:bodyPr/>
        <a:lstStyle/>
        <a:p>
          <a:endParaRPr lang="en-US"/>
        </a:p>
      </dgm:t>
    </dgm:pt>
    <dgm:pt modelId="{F5BC1508-2D0E-40BA-9D40-72E6D3ECF749}">
      <dgm:prSet/>
      <dgm:spPr/>
      <dgm:t>
        <a:bodyPr/>
        <a:lstStyle/>
        <a:p>
          <a:r>
            <a:rPr lang="en-US"/>
            <a:t>VACANT</a:t>
          </a:r>
        </a:p>
        <a:p>
          <a:r>
            <a:rPr lang="en-US"/>
            <a:t>Programme</a:t>
          </a:r>
          <a:r>
            <a:rPr lang="en-US" dirty="0"/>
            <a:t> Manager – Primary and Community Mental Heath Transformation Programme</a:t>
          </a:r>
        </a:p>
      </dgm:t>
    </dgm:pt>
    <dgm:pt modelId="{4587F9EA-7109-4C67-A5DD-AAFE67494FA6}" type="parTrans" cxnId="{749750ED-28B8-4205-BB0A-68B2CC332DF2}">
      <dgm:prSet/>
      <dgm:spPr/>
      <dgm:t>
        <a:bodyPr/>
        <a:lstStyle/>
        <a:p>
          <a:endParaRPr lang="en-US"/>
        </a:p>
      </dgm:t>
    </dgm:pt>
    <dgm:pt modelId="{90035467-F823-495F-9620-B7CE75175008}" type="sibTrans" cxnId="{749750ED-28B8-4205-BB0A-68B2CC332DF2}">
      <dgm:prSet/>
      <dgm:spPr/>
      <dgm:t>
        <a:bodyPr/>
        <a:lstStyle/>
        <a:p>
          <a:endParaRPr lang="en-US"/>
        </a:p>
      </dgm:t>
    </dgm:pt>
    <dgm:pt modelId="{7BC72EE5-3314-4436-9850-884A8A84B984}">
      <dgm:prSet/>
      <dgm:spPr/>
      <dgm:t>
        <a:bodyPr/>
        <a:lstStyle/>
        <a:p>
          <a:r>
            <a:rPr lang="en-US" dirty="0" err="1"/>
            <a:t>Programme</a:t>
          </a:r>
          <a:r>
            <a:rPr lang="en-US" dirty="0"/>
            <a:t> Manager – Mental Health Crisis Care Transformation Programme </a:t>
          </a:r>
        </a:p>
      </dgm:t>
    </dgm:pt>
    <dgm:pt modelId="{887F572F-0E01-4A7B-ACEF-CDD4DAB556C6}" type="parTrans" cxnId="{0B70ADDE-DCA2-474F-8BE1-694D67525079}">
      <dgm:prSet/>
      <dgm:spPr/>
      <dgm:t>
        <a:bodyPr/>
        <a:lstStyle/>
        <a:p>
          <a:endParaRPr lang="en-US"/>
        </a:p>
      </dgm:t>
    </dgm:pt>
    <dgm:pt modelId="{31B4036B-B809-46FE-A042-616A05702155}" type="sibTrans" cxnId="{0B70ADDE-DCA2-474F-8BE1-694D67525079}">
      <dgm:prSet/>
      <dgm:spPr/>
      <dgm:t>
        <a:bodyPr/>
        <a:lstStyle/>
        <a:p>
          <a:endParaRPr lang="en-US"/>
        </a:p>
      </dgm:t>
    </dgm:pt>
    <dgm:pt modelId="{77FB3C94-6188-4094-98BF-AC2AA82B1DCF}">
      <dgm:prSet/>
      <dgm:spPr/>
      <dgm:t>
        <a:bodyPr/>
        <a:lstStyle/>
        <a:p>
          <a:r>
            <a:rPr lang="en-US" dirty="0"/>
            <a:t>Business Support Officer</a:t>
          </a:r>
        </a:p>
      </dgm:t>
    </dgm:pt>
    <dgm:pt modelId="{BEDEDCD5-05D0-430F-9298-DAE101999C7A}" type="parTrans" cxnId="{AB29101F-917E-4219-9D28-BA3F2F96EF24}">
      <dgm:prSet/>
      <dgm:spPr/>
      <dgm:t>
        <a:bodyPr/>
        <a:lstStyle/>
        <a:p>
          <a:endParaRPr lang="en-US"/>
        </a:p>
      </dgm:t>
    </dgm:pt>
    <dgm:pt modelId="{688D8866-DD21-44E4-8812-DB49EEB51423}" type="sibTrans" cxnId="{AB29101F-917E-4219-9D28-BA3F2F96EF24}">
      <dgm:prSet/>
      <dgm:spPr/>
      <dgm:t>
        <a:bodyPr/>
        <a:lstStyle/>
        <a:p>
          <a:endParaRPr lang="en-US"/>
        </a:p>
      </dgm:t>
    </dgm:pt>
    <dgm:pt modelId="{0F85E112-F945-4BF7-B59C-C681B505C2E8}">
      <dgm:prSet/>
      <dgm:spPr/>
      <dgm:t>
        <a:bodyPr/>
        <a:lstStyle/>
        <a:p>
          <a:r>
            <a:rPr lang="en-US" dirty="0"/>
            <a:t>Commissioning Manager – Children’s</a:t>
          </a:r>
        </a:p>
      </dgm:t>
    </dgm:pt>
    <dgm:pt modelId="{BC18B342-8337-4C8B-9C39-0C7767C94A86}" type="parTrans" cxnId="{9E9D687A-CA84-4477-9CCE-BFCC598FE81C}">
      <dgm:prSet/>
      <dgm:spPr/>
      <dgm:t>
        <a:bodyPr/>
        <a:lstStyle/>
        <a:p>
          <a:endParaRPr lang="en-US"/>
        </a:p>
      </dgm:t>
    </dgm:pt>
    <dgm:pt modelId="{1D4EDABF-04C3-4645-B8D6-F0201663A549}" type="sibTrans" cxnId="{9E9D687A-CA84-4477-9CCE-BFCC598FE81C}">
      <dgm:prSet/>
      <dgm:spPr/>
      <dgm:t>
        <a:bodyPr/>
        <a:lstStyle/>
        <a:p>
          <a:endParaRPr lang="en-US"/>
        </a:p>
      </dgm:t>
    </dgm:pt>
    <dgm:pt modelId="{BEDDABD2-B863-4E62-BEE6-52DB7AF9516D}">
      <dgm:prSet/>
      <dgm:spPr/>
      <dgm:t>
        <a:bodyPr/>
        <a:lstStyle/>
        <a:p>
          <a:r>
            <a:rPr lang="en-US"/>
            <a:t>Project </a:t>
          </a:r>
          <a:r>
            <a:rPr lang="en-US" dirty="0"/>
            <a:t>Co-</a:t>
          </a:r>
          <a:r>
            <a:rPr lang="en-US" dirty="0" err="1"/>
            <a:t>ordinator</a:t>
          </a:r>
          <a:r>
            <a:rPr lang="en-US" dirty="0"/>
            <a:t> </a:t>
          </a:r>
        </a:p>
      </dgm:t>
    </dgm:pt>
    <dgm:pt modelId="{DBB0C2F2-7086-4554-95FE-302E51C0299E}" type="parTrans" cxnId="{4570C424-FE98-48D9-AA9F-186E6C21737E}">
      <dgm:prSet/>
      <dgm:spPr/>
      <dgm:t>
        <a:bodyPr/>
        <a:lstStyle/>
        <a:p>
          <a:endParaRPr lang="en-US"/>
        </a:p>
      </dgm:t>
    </dgm:pt>
    <dgm:pt modelId="{A6DAEB8A-CE57-465E-A882-D46E495BA638}" type="sibTrans" cxnId="{4570C424-FE98-48D9-AA9F-186E6C21737E}">
      <dgm:prSet/>
      <dgm:spPr/>
      <dgm:t>
        <a:bodyPr/>
        <a:lstStyle/>
        <a:p>
          <a:endParaRPr lang="en-US"/>
        </a:p>
      </dgm:t>
    </dgm:pt>
    <dgm:pt modelId="{CFE19D77-DB92-497E-A816-250DDF89EB75}">
      <dgm:prSet/>
      <dgm:spPr/>
      <dgm:t>
        <a:bodyPr/>
        <a:lstStyle/>
        <a:p>
          <a:r>
            <a:rPr lang="en-US" dirty="0"/>
            <a:t>Senior Commissioning Nurse – Transforming Care</a:t>
          </a:r>
        </a:p>
      </dgm:t>
    </dgm:pt>
    <dgm:pt modelId="{FBEA4CAC-09BD-450D-BB3C-6697E7E87A12}" type="parTrans" cxnId="{298449F6-1FBA-48C2-8A58-1E9BD9BEFF7C}">
      <dgm:prSet/>
      <dgm:spPr/>
      <dgm:t>
        <a:bodyPr/>
        <a:lstStyle/>
        <a:p>
          <a:endParaRPr lang="en-US"/>
        </a:p>
      </dgm:t>
    </dgm:pt>
    <dgm:pt modelId="{6E074063-8B69-42FA-BC5A-CEA1B2BE798A}" type="sibTrans" cxnId="{298449F6-1FBA-48C2-8A58-1E9BD9BEFF7C}">
      <dgm:prSet/>
      <dgm:spPr/>
      <dgm:t>
        <a:bodyPr/>
        <a:lstStyle/>
        <a:p>
          <a:endParaRPr lang="en-US"/>
        </a:p>
      </dgm:t>
    </dgm:pt>
    <dgm:pt modelId="{6F3FD3CE-C22A-4EC4-B918-072C8DA18C1E}">
      <dgm:prSet/>
      <dgm:spPr/>
      <dgm:t>
        <a:bodyPr/>
        <a:lstStyle/>
        <a:p>
          <a:endParaRPr lang="en-GB" b="0" dirty="0"/>
        </a:p>
        <a:p>
          <a:r>
            <a:rPr lang="en-GB" b="0" dirty="0" err="1"/>
            <a:t>LeDeR</a:t>
          </a:r>
          <a:r>
            <a:rPr lang="en-GB" b="0" dirty="0"/>
            <a:t> Reviewer </a:t>
          </a:r>
        </a:p>
        <a:p>
          <a:r>
            <a:rPr lang="en-GB" b="0" dirty="0"/>
            <a:t>Senior Commissioning Nurse</a:t>
          </a:r>
        </a:p>
        <a:p>
          <a:r>
            <a:rPr lang="en-GB" b="0" dirty="0"/>
            <a:t>Registered Nurse in Learning Disabilities (RNLD</a:t>
          </a:r>
          <a:r>
            <a:rPr lang="en-GB" b="1" dirty="0"/>
            <a:t>)</a:t>
          </a:r>
          <a:endParaRPr lang="en-US" dirty="0"/>
        </a:p>
      </dgm:t>
    </dgm:pt>
    <dgm:pt modelId="{9574D9E5-460F-4FCC-8669-90554AF63D56}" type="parTrans" cxnId="{97226536-8442-4C38-860C-D22E52ACBC48}">
      <dgm:prSet/>
      <dgm:spPr/>
      <dgm:t>
        <a:bodyPr/>
        <a:lstStyle/>
        <a:p>
          <a:endParaRPr lang="en-US"/>
        </a:p>
      </dgm:t>
    </dgm:pt>
    <dgm:pt modelId="{9C904D10-401A-4171-A057-5116A2DCCF2C}" type="sibTrans" cxnId="{97226536-8442-4C38-860C-D22E52ACBC48}">
      <dgm:prSet/>
      <dgm:spPr/>
      <dgm:t>
        <a:bodyPr/>
        <a:lstStyle/>
        <a:p>
          <a:endParaRPr lang="en-US"/>
        </a:p>
      </dgm:t>
    </dgm:pt>
    <dgm:pt modelId="{5281D66B-FD8D-4A1D-A960-71292A3CF54F}">
      <dgm:prSet/>
      <dgm:spPr/>
      <dgm:t>
        <a:bodyPr/>
        <a:lstStyle/>
        <a:p>
          <a:r>
            <a:rPr lang="en-US" dirty="0"/>
            <a:t>Children’s &amp; LD Commissioning Manager</a:t>
          </a:r>
        </a:p>
      </dgm:t>
    </dgm:pt>
    <dgm:pt modelId="{40E96759-2DCF-4746-85B7-43098D47F398}" type="parTrans" cxnId="{7D713D3A-F746-4DA3-9451-D3FE84B445E5}">
      <dgm:prSet/>
      <dgm:spPr>
        <a:ln>
          <a:solidFill>
            <a:schemeClr val="accent1"/>
          </a:solidFill>
          <a:prstDash val="sysDash"/>
        </a:ln>
      </dgm:spPr>
      <dgm:t>
        <a:bodyPr/>
        <a:lstStyle/>
        <a:p>
          <a:endParaRPr lang="en-US"/>
        </a:p>
      </dgm:t>
    </dgm:pt>
    <dgm:pt modelId="{FCF5D754-6B00-4252-823F-FB431B07FD0F}" type="sibTrans" cxnId="{7D713D3A-F746-4DA3-9451-D3FE84B445E5}">
      <dgm:prSet/>
      <dgm:spPr/>
      <dgm:t>
        <a:bodyPr/>
        <a:lstStyle/>
        <a:p>
          <a:endParaRPr lang="en-US"/>
        </a:p>
      </dgm:t>
    </dgm:pt>
    <dgm:pt modelId="{7B328AD7-776A-4268-8E8B-FA85EF00A1F5}" type="pres">
      <dgm:prSet presAssocID="{41E82FCA-1A36-4C71-8123-3D01245B3BB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FA9EFA2-6640-4242-9646-5E31E8519BFF}" type="pres">
      <dgm:prSet presAssocID="{41E82FCA-1A36-4C71-8123-3D01245B3BB2}" presName="hierFlow" presStyleCnt="0"/>
      <dgm:spPr/>
    </dgm:pt>
    <dgm:pt modelId="{259BE7E3-06FF-4B08-9845-70B858FBC6E6}" type="pres">
      <dgm:prSet presAssocID="{41E82FCA-1A36-4C71-8123-3D01245B3BB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1E6BD37-6A02-4C47-9A64-E8F7C6DD32A6}" type="pres">
      <dgm:prSet presAssocID="{0992DC3A-1DF5-4519-944D-6389BCBF64E5}" presName="Name14" presStyleCnt="0"/>
      <dgm:spPr/>
    </dgm:pt>
    <dgm:pt modelId="{6494D47F-AB49-490E-A9D1-FC925035C570}" type="pres">
      <dgm:prSet presAssocID="{0992DC3A-1DF5-4519-944D-6389BCBF64E5}" presName="level1Shape" presStyleLbl="node0" presStyleIdx="0" presStyleCnt="1">
        <dgm:presLayoutVars>
          <dgm:chPref val="3"/>
        </dgm:presLayoutVars>
      </dgm:prSet>
      <dgm:spPr/>
    </dgm:pt>
    <dgm:pt modelId="{5AE7A6E8-C81E-4609-B539-C7195530976B}" type="pres">
      <dgm:prSet presAssocID="{0992DC3A-1DF5-4519-944D-6389BCBF64E5}" presName="hierChild2" presStyleCnt="0"/>
      <dgm:spPr/>
    </dgm:pt>
    <dgm:pt modelId="{339206D6-D10E-453D-8E01-3C208E6B6B81}" type="pres">
      <dgm:prSet presAssocID="{64D569AD-67EB-4FD4-884C-FCA9A271DA63}" presName="Name19" presStyleLbl="parChTrans1D2" presStyleIdx="0" presStyleCnt="5"/>
      <dgm:spPr/>
    </dgm:pt>
    <dgm:pt modelId="{13AF8FCB-FF80-4658-86F6-34949EBD05E3}" type="pres">
      <dgm:prSet presAssocID="{6FC4D241-24DD-4150-9082-DB08950902A9}" presName="Name21" presStyleCnt="0"/>
      <dgm:spPr/>
    </dgm:pt>
    <dgm:pt modelId="{AB8FE369-676F-4CF3-B2D9-6453F1C912EC}" type="pres">
      <dgm:prSet presAssocID="{6FC4D241-24DD-4150-9082-DB08950902A9}" presName="level2Shape" presStyleLbl="node2" presStyleIdx="0" presStyleCnt="5"/>
      <dgm:spPr/>
    </dgm:pt>
    <dgm:pt modelId="{813BAC8B-2F18-4486-97F8-5FC972DAB92F}" type="pres">
      <dgm:prSet presAssocID="{6FC4D241-24DD-4150-9082-DB08950902A9}" presName="hierChild3" presStyleCnt="0"/>
      <dgm:spPr/>
    </dgm:pt>
    <dgm:pt modelId="{5599C409-650A-414E-9922-9F9791B1AE1F}" type="pres">
      <dgm:prSet presAssocID="{6B96DDB0-FA03-4B57-90BF-B86F0B99B7A6}" presName="Name19" presStyleLbl="parChTrans1D3" presStyleIdx="0" presStyleCnt="7"/>
      <dgm:spPr/>
    </dgm:pt>
    <dgm:pt modelId="{37FD87A9-AA72-4DAD-8319-2DABF75AD912}" type="pres">
      <dgm:prSet presAssocID="{9655F661-7F4B-4DB1-A705-C95C1A21785D}" presName="Name21" presStyleCnt="0"/>
      <dgm:spPr/>
    </dgm:pt>
    <dgm:pt modelId="{2F10C5F4-3617-4D85-A886-3251FC00DE31}" type="pres">
      <dgm:prSet presAssocID="{9655F661-7F4B-4DB1-A705-C95C1A21785D}" presName="level2Shape" presStyleLbl="node3" presStyleIdx="0" presStyleCnt="7"/>
      <dgm:spPr/>
    </dgm:pt>
    <dgm:pt modelId="{EB152113-BCA5-4CB1-8EEC-B5D841802FBD}" type="pres">
      <dgm:prSet presAssocID="{9655F661-7F4B-4DB1-A705-C95C1A21785D}" presName="hierChild3" presStyleCnt="0"/>
      <dgm:spPr/>
    </dgm:pt>
    <dgm:pt modelId="{F3387CBA-F190-46BA-9281-7BF39725080A}" type="pres">
      <dgm:prSet presAssocID="{FBEA4CAC-09BD-450D-BB3C-6697E7E87A12}" presName="Name19" presStyleLbl="parChTrans1D4" presStyleIdx="0" presStyleCnt="1"/>
      <dgm:spPr/>
    </dgm:pt>
    <dgm:pt modelId="{726D7E10-81BD-4ED3-8867-1080BCE02CF8}" type="pres">
      <dgm:prSet presAssocID="{CFE19D77-DB92-497E-A816-250DDF89EB75}" presName="Name21" presStyleCnt="0"/>
      <dgm:spPr/>
    </dgm:pt>
    <dgm:pt modelId="{380D6671-95C6-4BEF-9273-D2B0A06F0D9B}" type="pres">
      <dgm:prSet presAssocID="{CFE19D77-DB92-497E-A816-250DDF89EB75}" presName="level2Shape" presStyleLbl="node4" presStyleIdx="0" presStyleCnt="1"/>
      <dgm:spPr/>
    </dgm:pt>
    <dgm:pt modelId="{DF74B383-CD16-4A6C-BDED-7556BF2C7750}" type="pres">
      <dgm:prSet presAssocID="{CFE19D77-DB92-497E-A816-250DDF89EB75}" presName="hierChild3" presStyleCnt="0"/>
      <dgm:spPr/>
    </dgm:pt>
    <dgm:pt modelId="{439673B2-3E95-4FDC-A81A-64592E8A7D08}" type="pres">
      <dgm:prSet presAssocID="{2B61CCF9-53AB-4206-BD0C-D899D3EC156E}" presName="Name19" presStyleLbl="parChTrans1D3" presStyleIdx="1" presStyleCnt="7"/>
      <dgm:spPr/>
    </dgm:pt>
    <dgm:pt modelId="{E47BED8D-A516-48E7-979D-31EC1F6B551C}" type="pres">
      <dgm:prSet presAssocID="{9FEB4131-D38A-41AB-8429-5AA519351778}" presName="Name21" presStyleCnt="0"/>
      <dgm:spPr/>
    </dgm:pt>
    <dgm:pt modelId="{70D6E722-BF17-453F-9C46-1144824794DD}" type="pres">
      <dgm:prSet presAssocID="{9FEB4131-D38A-41AB-8429-5AA519351778}" presName="level2Shape" presStyleLbl="node3" presStyleIdx="1" presStyleCnt="7"/>
      <dgm:spPr/>
    </dgm:pt>
    <dgm:pt modelId="{8680B6A9-5F8B-449C-A965-691B80DA38C0}" type="pres">
      <dgm:prSet presAssocID="{9FEB4131-D38A-41AB-8429-5AA519351778}" presName="hierChild3" presStyleCnt="0"/>
      <dgm:spPr/>
    </dgm:pt>
    <dgm:pt modelId="{E862D232-C7B6-4CD7-AFA5-CA45E3BED1DF}" type="pres">
      <dgm:prSet presAssocID="{887F572F-0E01-4A7B-ACEF-CDD4DAB556C6}" presName="Name19" presStyleLbl="parChTrans1D3" presStyleIdx="2" presStyleCnt="7"/>
      <dgm:spPr/>
    </dgm:pt>
    <dgm:pt modelId="{5F91B418-01ED-4F3E-B14F-29B9A6695349}" type="pres">
      <dgm:prSet presAssocID="{7BC72EE5-3314-4436-9850-884A8A84B984}" presName="Name21" presStyleCnt="0"/>
      <dgm:spPr/>
    </dgm:pt>
    <dgm:pt modelId="{B07F3C31-EDC6-4EB6-AEEC-773E9D996D08}" type="pres">
      <dgm:prSet presAssocID="{7BC72EE5-3314-4436-9850-884A8A84B984}" presName="level2Shape" presStyleLbl="node3" presStyleIdx="2" presStyleCnt="7"/>
      <dgm:spPr/>
    </dgm:pt>
    <dgm:pt modelId="{3AF8ED25-4421-4F89-9DE9-D5EB92D0C0EB}" type="pres">
      <dgm:prSet presAssocID="{7BC72EE5-3314-4436-9850-884A8A84B984}" presName="hierChild3" presStyleCnt="0"/>
      <dgm:spPr/>
    </dgm:pt>
    <dgm:pt modelId="{9501C97F-FD4E-401F-A594-54B930DDF7A8}" type="pres">
      <dgm:prSet presAssocID="{BEDEDCD5-05D0-430F-9298-DAE101999C7A}" presName="Name19" presStyleLbl="parChTrans1D3" presStyleIdx="3" presStyleCnt="7"/>
      <dgm:spPr/>
    </dgm:pt>
    <dgm:pt modelId="{B2EAC905-36C8-42F7-8D1D-218805DDF7DA}" type="pres">
      <dgm:prSet presAssocID="{77FB3C94-6188-4094-98BF-AC2AA82B1DCF}" presName="Name21" presStyleCnt="0"/>
      <dgm:spPr/>
    </dgm:pt>
    <dgm:pt modelId="{416A0334-C408-4D10-BEAF-F1CBA27E7146}" type="pres">
      <dgm:prSet presAssocID="{77FB3C94-6188-4094-98BF-AC2AA82B1DCF}" presName="level2Shape" presStyleLbl="node3" presStyleIdx="3" presStyleCnt="7"/>
      <dgm:spPr/>
    </dgm:pt>
    <dgm:pt modelId="{0EAC2D07-4214-4B25-953A-865AB4131DD4}" type="pres">
      <dgm:prSet presAssocID="{77FB3C94-6188-4094-98BF-AC2AA82B1DCF}" presName="hierChild3" presStyleCnt="0"/>
      <dgm:spPr/>
    </dgm:pt>
    <dgm:pt modelId="{21A4E4D5-52E3-4670-B3EB-FD1E906A3A07}" type="pres">
      <dgm:prSet presAssocID="{9574D9E5-460F-4FCC-8669-90554AF63D56}" presName="Name19" presStyleLbl="parChTrans1D3" presStyleIdx="4" presStyleCnt="7"/>
      <dgm:spPr/>
    </dgm:pt>
    <dgm:pt modelId="{8969D0F2-4B07-4CBD-86B7-029547BB7E4F}" type="pres">
      <dgm:prSet presAssocID="{6F3FD3CE-C22A-4EC4-B918-072C8DA18C1E}" presName="Name21" presStyleCnt="0"/>
      <dgm:spPr/>
    </dgm:pt>
    <dgm:pt modelId="{4080269D-38AB-4484-9A6E-1687B55F165C}" type="pres">
      <dgm:prSet presAssocID="{6F3FD3CE-C22A-4EC4-B918-072C8DA18C1E}" presName="level2Shape" presStyleLbl="node3" presStyleIdx="4" presStyleCnt="7" custScaleY="139258"/>
      <dgm:spPr/>
    </dgm:pt>
    <dgm:pt modelId="{19006F83-815D-4BFA-96EE-CCD8123759A2}" type="pres">
      <dgm:prSet presAssocID="{6F3FD3CE-C22A-4EC4-B918-072C8DA18C1E}" presName="hierChild3" presStyleCnt="0"/>
      <dgm:spPr/>
    </dgm:pt>
    <dgm:pt modelId="{9A455D92-18B4-4D42-AF10-CBF79B18E904}" type="pres">
      <dgm:prSet presAssocID="{40E96759-2DCF-4746-85B7-43098D47F398}" presName="Name19" presStyleLbl="parChTrans1D3" presStyleIdx="5" presStyleCnt="7"/>
      <dgm:spPr/>
    </dgm:pt>
    <dgm:pt modelId="{0313A618-6B9A-46BC-8C5E-0D4344D136EE}" type="pres">
      <dgm:prSet presAssocID="{5281D66B-FD8D-4A1D-A960-71292A3CF54F}" presName="Name21" presStyleCnt="0"/>
      <dgm:spPr/>
    </dgm:pt>
    <dgm:pt modelId="{F43CF868-1693-439D-A5B3-3F2524CE7B81}" type="pres">
      <dgm:prSet presAssocID="{5281D66B-FD8D-4A1D-A960-71292A3CF54F}" presName="level2Shape" presStyleLbl="node3" presStyleIdx="5" presStyleCnt="7"/>
      <dgm:spPr/>
    </dgm:pt>
    <dgm:pt modelId="{83BB934D-40B5-43A6-9571-6C998C55F3A7}" type="pres">
      <dgm:prSet presAssocID="{5281D66B-FD8D-4A1D-A960-71292A3CF54F}" presName="hierChild3" presStyleCnt="0"/>
      <dgm:spPr/>
    </dgm:pt>
    <dgm:pt modelId="{28FBBDA8-18A7-4945-8152-679C27A1A3CC}" type="pres">
      <dgm:prSet presAssocID="{E42EE2BD-0AC3-4F8B-93E8-C95A8F7E8425}" presName="Name19" presStyleLbl="parChTrans1D2" presStyleIdx="1" presStyleCnt="5"/>
      <dgm:spPr/>
    </dgm:pt>
    <dgm:pt modelId="{71075ABA-E11E-42D8-91A4-8604C6C7E0FF}" type="pres">
      <dgm:prSet presAssocID="{25C5D135-1B14-4565-B037-1C265195C5E7}" presName="Name21" presStyleCnt="0"/>
      <dgm:spPr/>
    </dgm:pt>
    <dgm:pt modelId="{AF3D3381-5E05-404E-8F28-FD15CEFEC296}" type="pres">
      <dgm:prSet presAssocID="{25C5D135-1B14-4565-B037-1C265195C5E7}" presName="level2Shape" presStyleLbl="node2" presStyleIdx="1" presStyleCnt="5"/>
      <dgm:spPr/>
    </dgm:pt>
    <dgm:pt modelId="{07C804BB-79C1-4C53-BC4C-166C05064DC9}" type="pres">
      <dgm:prSet presAssocID="{25C5D135-1B14-4565-B037-1C265195C5E7}" presName="hierChild3" presStyleCnt="0"/>
      <dgm:spPr/>
    </dgm:pt>
    <dgm:pt modelId="{C570C9CC-DC4C-4D00-B635-A242FC4C143A}" type="pres">
      <dgm:prSet presAssocID="{BFD5CD6D-DA80-4F53-AD8E-4D606275EA07}" presName="Name19" presStyleLbl="parChTrans1D3" presStyleIdx="6" presStyleCnt="7"/>
      <dgm:spPr/>
    </dgm:pt>
    <dgm:pt modelId="{F31281AA-567F-4EE8-B055-FBFD02328E71}" type="pres">
      <dgm:prSet presAssocID="{AD59E79D-2D70-42E0-808E-7C53BCA7D896}" presName="Name21" presStyleCnt="0"/>
      <dgm:spPr/>
    </dgm:pt>
    <dgm:pt modelId="{49422E49-724F-47FC-BAE4-CEFDFB2C59FD}" type="pres">
      <dgm:prSet presAssocID="{AD59E79D-2D70-42E0-808E-7C53BCA7D896}" presName="level2Shape" presStyleLbl="node3" presStyleIdx="6" presStyleCnt="7"/>
      <dgm:spPr/>
    </dgm:pt>
    <dgm:pt modelId="{F3D0DB4B-4D68-4872-8776-37A8A291AD31}" type="pres">
      <dgm:prSet presAssocID="{AD59E79D-2D70-42E0-808E-7C53BCA7D896}" presName="hierChild3" presStyleCnt="0"/>
      <dgm:spPr/>
    </dgm:pt>
    <dgm:pt modelId="{2C514E8E-5A6B-46DA-9763-47669DD39314}" type="pres">
      <dgm:prSet presAssocID="{4587F9EA-7109-4C67-A5DD-AAFE67494FA6}" presName="Name19" presStyleLbl="parChTrans1D2" presStyleIdx="2" presStyleCnt="5"/>
      <dgm:spPr/>
    </dgm:pt>
    <dgm:pt modelId="{7F4DC4AF-59B0-4D95-91E4-409A826E4158}" type="pres">
      <dgm:prSet presAssocID="{F5BC1508-2D0E-40BA-9D40-72E6D3ECF749}" presName="Name21" presStyleCnt="0"/>
      <dgm:spPr/>
    </dgm:pt>
    <dgm:pt modelId="{620DF708-DC50-496B-A3FE-947E5CF880C0}" type="pres">
      <dgm:prSet presAssocID="{F5BC1508-2D0E-40BA-9D40-72E6D3ECF749}" presName="level2Shape" presStyleLbl="node2" presStyleIdx="2" presStyleCnt="5"/>
      <dgm:spPr/>
    </dgm:pt>
    <dgm:pt modelId="{05AEB52E-E22E-4C1B-8D82-C80EAA23E4EB}" type="pres">
      <dgm:prSet presAssocID="{F5BC1508-2D0E-40BA-9D40-72E6D3ECF749}" presName="hierChild3" presStyleCnt="0"/>
      <dgm:spPr/>
    </dgm:pt>
    <dgm:pt modelId="{DB7E021C-DAA1-46DF-AA6B-775B206217E3}" type="pres">
      <dgm:prSet presAssocID="{BC18B342-8337-4C8B-9C39-0C7767C94A86}" presName="Name19" presStyleLbl="parChTrans1D2" presStyleIdx="3" presStyleCnt="5"/>
      <dgm:spPr/>
    </dgm:pt>
    <dgm:pt modelId="{AA8EBC9B-B220-47A7-8B10-415179EBEFEB}" type="pres">
      <dgm:prSet presAssocID="{0F85E112-F945-4BF7-B59C-C681B505C2E8}" presName="Name21" presStyleCnt="0"/>
      <dgm:spPr/>
    </dgm:pt>
    <dgm:pt modelId="{8A2959FE-18B4-4ABB-A09B-D82269022771}" type="pres">
      <dgm:prSet presAssocID="{0F85E112-F945-4BF7-B59C-C681B505C2E8}" presName="level2Shape" presStyleLbl="node2" presStyleIdx="3" presStyleCnt="5"/>
      <dgm:spPr/>
    </dgm:pt>
    <dgm:pt modelId="{8F211F0F-F59E-4DCF-B1A4-83660753AF7D}" type="pres">
      <dgm:prSet presAssocID="{0F85E112-F945-4BF7-B59C-C681B505C2E8}" presName="hierChild3" presStyleCnt="0"/>
      <dgm:spPr/>
    </dgm:pt>
    <dgm:pt modelId="{D5F9AEEC-0D77-417E-9F24-55EB5FA22F20}" type="pres">
      <dgm:prSet presAssocID="{DBB0C2F2-7086-4554-95FE-302E51C0299E}" presName="Name19" presStyleLbl="parChTrans1D2" presStyleIdx="4" presStyleCnt="5"/>
      <dgm:spPr/>
    </dgm:pt>
    <dgm:pt modelId="{DDFEB6C4-532D-420A-9FD4-701C02BBCC32}" type="pres">
      <dgm:prSet presAssocID="{BEDDABD2-B863-4E62-BEE6-52DB7AF9516D}" presName="Name21" presStyleCnt="0"/>
      <dgm:spPr/>
    </dgm:pt>
    <dgm:pt modelId="{26DCDE52-EE24-491E-80AC-A337BA22AFF7}" type="pres">
      <dgm:prSet presAssocID="{BEDDABD2-B863-4E62-BEE6-52DB7AF9516D}" presName="level2Shape" presStyleLbl="node2" presStyleIdx="4" presStyleCnt="5"/>
      <dgm:spPr/>
    </dgm:pt>
    <dgm:pt modelId="{4246DC4C-D9A3-4E88-9229-1B4C4B7AE915}" type="pres">
      <dgm:prSet presAssocID="{BEDDABD2-B863-4E62-BEE6-52DB7AF9516D}" presName="hierChild3" presStyleCnt="0"/>
      <dgm:spPr/>
    </dgm:pt>
    <dgm:pt modelId="{6859F78A-110F-42BB-8B22-62969C3A6FBE}" type="pres">
      <dgm:prSet presAssocID="{41E82FCA-1A36-4C71-8123-3D01245B3BB2}" presName="bgShapesFlow" presStyleCnt="0"/>
      <dgm:spPr/>
    </dgm:pt>
  </dgm:ptLst>
  <dgm:cxnLst>
    <dgm:cxn modelId="{CEA19005-C1FB-4D15-93FA-585AE87C17FC}" type="presOf" srcId="{DBB0C2F2-7086-4554-95FE-302E51C0299E}" destId="{D5F9AEEC-0D77-417E-9F24-55EB5FA22F20}" srcOrd="0" destOrd="0" presId="urn:microsoft.com/office/officeart/2005/8/layout/hierarchy6"/>
    <dgm:cxn modelId="{11183A09-AAAA-4AB4-B43F-52100C2038E8}" type="presOf" srcId="{64D569AD-67EB-4FD4-884C-FCA9A271DA63}" destId="{339206D6-D10E-453D-8E01-3C208E6B6B81}" srcOrd="0" destOrd="0" presId="urn:microsoft.com/office/officeart/2005/8/layout/hierarchy6"/>
    <dgm:cxn modelId="{AE75E00A-98AB-4E25-A3D2-84179D9DD7B4}" srcId="{0992DC3A-1DF5-4519-944D-6389BCBF64E5}" destId="{6FC4D241-24DD-4150-9082-DB08950902A9}" srcOrd="0" destOrd="0" parTransId="{64D569AD-67EB-4FD4-884C-FCA9A271DA63}" sibTransId="{CFF51A7C-5969-41AD-BECE-4896C01678A0}"/>
    <dgm:cxn modelId="{B7788D16-7B70-4340-8F44-4986499DFD2F}" srcId="{0992DC3A-1DF5-4519-944D-6389BCBF64E5}" destId="{25C5D135-1B14-4565-B037-1C265195C5E7}" srcOrd="1" destOrd="0" parTransId="{E42EE2BD-0AC3-4F8B-93E8-C95A8F7E8425}" sibTransId="{72F19E83-2B72-4856-A879-098535F4E22F}"/>
    <dgm:cxn modelId="{876F711C-D5B5-4F17-AB00-B1089D123141}" srcId="{25C5D135-1B14-4565-B037-1C265195C5E7}" destId="{AD59E79D-2D70-42E0-808E-7C53BCA7D896}" srcOrd="0" destOrd="0" parTransId="{BFD5CD6D-DA80-4F53-AD8E-4D606275EA07}" sibTransId="{53B6E528-8192-436B-9263-DC930DDB452F}"/>
    <dgm:cxn modelId="{AB29101F-917E-4219-9D28-BA3F2F96EF24}" srcId="{6FC4D241-24DD-4150-9082-DB08950902A9}" destId="{77FB3C94-6188-4094-98BF-AC2AA82B1DCF}" srcOrd="3" destOrd="0" parTransId="{BEDEDCD5-05D0-430F-9298-DAE101999C7A}" sibTransId="{688D8866-DD21-44E4-8812-DB49EEB51423}"/>
    <dgm:cxn modelId="{D6F74621-4EF6-4A7C-9F24-C9DAF7C9ABA1}" srcId="{6FC4D241-24DD-4150-9082-DB08950902A9}" destId="{9FEB4131-D38A-41AB-8429-5AA519351778}" srcOrd="1" destOrd="0" parTransId="{2B61CCF9-53AB-4206-BD0C-D899D3EC156E}" sibTransId="{10D6D528-0602-4AAF-9062-547E2F71BF82}"/>
    <dgm:cxn modelId="{4570C424-FE98-48D9-AA9F-186E6C21737E}" srcId="{0992DC3A-1DF5-4519-944D-6389BCBF64E5}" destId="{BEDDABD2-B863-4E62-BEE6-52DB7AF9516D}" srcOrd="4" destOrd="0" parTransId="{DBB0C2F2-7086-4554-95FE-302E51C0299E}" sibTransId="{A6DAEB8A-CE57-465E-A882-D46E495BA638}"/>
    <dgm:cxn modelId="{BDCD6C2D-874C-4184-B471-4F28E790852E}" type="presOf" srcId="{AD59E79D-2D70-42E0-808E-7C53BCA7D896}" destId="{49422E49-724F-47FC-BAE4-CEFDFB2C59FD}" srcOrd="0" destOrd="0" presId="urn:microsoft.com/office/officeart/2005/8/layout/hierarchy6"/>
    <dgm:cxn modelId="{30826E32-D460-4918-A52B-C6DCF7D06D93}" type="presOf" srcId="{6FC4D241-24DD-4150-9082-DB08950902A9}" destId="{AB8FE369-676F-4CF3-B2D9-6453F1C912EC}" srcOrd="0" destOrd="0" presId="urn:microsoft.com/office/officeart/2005/8/layout/hierarchy6"/>
    <dgm:cxn modelId="{1B81BA35-00E0-4BB3-9926-AB4231093DE8}" srcId="{6FC4D241-24DD-4150-9082-DB08950902A9}" destId="{9655F661-7F4B-4DB1-A705-C95C1A21785D}" srcOrd="0" destOrd="0" parTransId="{6B96DDB0-FA03-4B57-90BF-B86F0B99B7A6}" sibTransId="{2C7FB1E4-DCA6-475D-957E-70332CEFD1BA}"/>
    <dgm:cxn modelId="{97226536-8442-4C38-860C-D22E52ACBC48}" srcId="{6FC4D241-24DD-4150-9082-DB08950902A9}" destId="{6F3FD3CE-C22A-4EC4-B918-072C8DA18C1E}" srcOrd="4" destOrd="0" parTransId="{9574D9E5-460F-4FCC-8669-90554AF63D56}" sibTransId="{9C904D10-401A-4171-A057-5116A2DCCF2C}"/>
    <dgm:cxn modelId="{7D713D3A-F746-4DA3-9451-D3FE84B445E5}" srcId="{6FC4D241-24DD-4150-9082-DB08950902A9}" destId="{5281D66B-FD8D-4A1D-A960-71292A3CF54F}" srcOrd="5" destOrd="0" parTransId="{40E96759-2DCF-4746-85B7-43098D47F398}" sibTransId="{FCF5D754-6B00-4252-823F-FB431B07FD0F}"/>
    <dgm:cxn modelId="{77994760-3010-4A89-9CBF-5EFA92FF852B}" type="presOf" srcId="{9655F661-7F4B-4DB1-A705-C95C1A21785D}" destId="{2F10C5F4-3617-4D85-A886-3251FC00DE31}" srcOrd="0" destOrd="0" presId="urn:microsoft.com/office/officeart/2005/8/layout/hierarchy6"/>
    <dgm:cxn modelId="{3903A760-C488-4FD4-8249-6C15AF556DF1}" type="presOf" srcId="{E42EE2BD-0AC3-4F8B-93E8-C95A8F7E8425}" destId="{28FBBDA8-18A7-4945-8152-679C27A1A3CC}" srcOrd="0" destOrd="0" presId="urn:microsoft.com/office/officeart/2005/8/layout/hierarchy6"/>
    <dgm:cxn modelId="{A6A4B561-0C63-4EDF-8403-73A931FAF136}" type="presOf" srcId="{F5BC1508-2D0E-40BA-9D40-72E6D3ECF749}" destId="{620DF708-DC50-496B-A3FE-947E5CF880C0}" srcOrd="0" destOrd="0" presId="urn:microsoft.com/office/officeart/2005/8/layout/hierarchy6"/>
    <dgm:cxn modelId="{4038A56B-F2CD-468E-B922-D8F8A4FF82A0}" type="presOf" srcId="{7BC72EE5-3314-4436-9850-884A8A84B984}" destId="{B07F3C31-EDC6-4EB6-AEEC-773E9D996D08}" srcOrd="0" destOrd="0" presId="urn:microsoft.com/office/officeart/2005/8/layout/hierarchy6"/>
    <dgm:cxn modelId="{5C2A8573-3565-4D9A-8C69-B246C403359F}" type="presOf" srcId="{BFD5CD6D-DA80-4F53-AD8E-4D606275EA07}" destId="{C570C9CC-DC4C-4D00-B635-A242FC4C143A}" srcOrd="0" destOrd="0" presId="urn:microsoft.com/office/officeart/2005/8/layout/hierarchy6"/>
    <dgm:cxn modelId="{C2D02757-1C8D-459B-BDEB-5E837126637E}" type="presOf" srcId="{0F85E112-F945-4BF7-B59C-C681B505C2E8}" destId="{8A2959FE-18B4-4ABB-A09B-D82269022771}" srcOrd="0" destOrd="0" presId="urn:microsoft.com/office/officeart/2005/8/layout/hierarchy6"/>
    <dgm:cxn modelId="{9E9D687A-CA84-4477-9CCE-BFCC598FE81C}" srcId="{0992DC3A-1DF5-4519-944D-6389BCBF64E5}" destId="{0F85E112-F945-4BF7-B59C-C681B505C2E8}" srcOrd="3" destOrd="0" parTransId="{BC18B342-8337-4C8B-9C39-0C7767C94A86}" sibTransId="{1D4EDABF-04C3-4645-B8D6-F0201663A549}"/>
    <dgm:cxn modelId="{F5120681-0A0C-4447-8EF5-A3E7CCFF11C0}" type="presOf" srcId="{BC18B342-8337-4C8B-9C39-0C7767C94A86}" destId="{DB7E021C-DAA1-46DF-AA6B-775B206217E3}" srcOrd="0" destOrd="0" presId="urn:microsoft.com/office/officeart/2005/8/layout/hierarchy6"/>
    <dgm:cxn modelId="{A2C68187-4F51-4B0E-AB3D-C4A14CD7C6D0}" type="presOf" srcId="{41E82FCA-1A36-4C71-8123-3D01245B3BB2}" destId="{7B328AD7-776A-4268-8E8B-FA85EF00A1F5}" srcOrd="0" destOrd="0" presId="urn:microsoft.com/office/officeart/2005/8/layout/hierarchy6"/>
    <dgm:cxn modelId="{07D9BD91-9446-4B67-9584-26243A91BA72}" type="presOf" srcId="{9FEB4131-D38A-41AB-8429-5AA519351778}" destId="{70D6E722-BF17-453F-9C46-1144824794DD}" srcOrd="0" destOrd="0" presId="urn:microsoft.com/office/officeart/2005/8/layout/hierarchy6"/>
    <dgm:cxn modelId="{5270809D-30BB-4495-AFB6-51AF541F9E61}" type="presOf" srcId="{6F3FD3CE-C22A-4EC4-B918-072C8DA18C1E}" destId="{4080269D-38AB-4484-9A6E-1687B55F165C}" srcOrd="0" destOrd="0" presId="urn:microsoft.com/office/officeart/2005/8/layout/hierarchy6"/>
    <dgm:cxn modelId="{D58FB89E-8456-44AC-BEA4-44BD5711CC63}" type="presOf" srcId="{FBEA4CAC-09BD-450D-BB3C-6697E7E87A12}" destId="{F3387CBA-F190-46BA-9281-7BF39725080A}" srcOrd="0" destOrd="0" presId="urn:microsoft.com/office/officeart/2005/8/layout/hierarchy6"/>
    <dgm:cxn modelId="{B1A448B3-B783-472A-9D63-0DF407BCC93F}" type="presOf" srcId="{40E96759-2DCF-4746-85B7-43098D47F398}" destId="{9A455D92-18B4-4D42-AF10-CBF79B18E904}" srcOrd="0" destOrd="0" presId="urn:microsoft.com/office/officeart/2005/8/layout/hierarchy6"/>
    <dgm:cxn modelId="{201F2AB5-5315-4865-A543-2D3BCA545320}" type="presOf" srcId="{25C5D135-1B14-4565-B037-1C265195C5E7}" destId="{AF3D3381-5E05-404E-8F28-FD15CEFEC296}" srcOrd="0" destOrd="0" presId="urn:microsoft.com/office/officeart/2005/8/layout/hierarchy6"/>
    <dgm:cxn modelId="{C0ECC1BF-4F92-4926-A571-17982B77CC69}" type="presOf" srcId="{BEDDABD2-B863-4E62-BEE6-52DB7AF9516D}" destId="{26DCDE52-EE24-491E-80AC-A337BA22AFF7}" srcOrd="0" destOrd="0" presId="urn:microsoft.com/office/officeart/2005/8/layout/hierarchy6"/>
    <dgm:cxn modelId="{A4C16CC3-F80E-498B-8DA9-8044E6B605AD}" type="presOf" srcId="{CFE19D77-DB92-497E-A816-250DDF89EB75}" destId="{380D6671-95C6-4BEF-9273-D2B0A06F0D9B}" srcOrd="0" destOrd="0" presId="urn:microsoft.com/office/officeart/2005/8/layout/hierarchy6"/>
    <dgm:cxn modelId="{9525D1C8-D2D4-4383-AB57-477666A53B11}" type="presOf" srcId="{BEDEDCD5-05D0-430F-9298-DAE101999C7A}" destId="{9501C97F-FD4E-401F-A594-54B930DDF7A8}" srcOrd="0" destOrd="0" presId="urn:microsoft.com/office/officeart/2005/8/layout/hierarchy6"/>
    <dgm:cxn modelId="{24240DCB-972C-4499-BFEF-8FB04AC07B87}" type="presOf" srcId="{4587F9EA-7109-4C67-A5DD-AAFE67494FA6}" destId="{2C514E8E-5A6B-46DA-9763-47669DD39314}" srcOrd="0" destOrd="0" presId="urn:microsoft.com/office/officeart/2005/8/layout/hierarchy6"/>
    <dgm:cxn modelId="{97CCDECD-E567-4952-AA1E-871E6AF6CDEF}" srcId="{41E82FCA-1A36-4C71-8123-3D01245B3BB2}" destId="{0992DC3A-1DF5-4519-944D-6389BCBF64E5}" srcOrd="0" destOrd="0" parTransId="{9D9D4112-E765-4294-A49E-E238C5BDA6E9}" sibTransId="{266788FC-87BC-43F8-952C-E06A0E329C53}"/>
    <dgm:cxn modelId="{1037BCD1-806F-400D-B3E0-58A80A6C59CE}" type="presOf" srcId="{9574D9E5-460F-4FCC-8669-90554AF63D56}" destId="{21A4E4D5-52E3-4670-B3EB-FD1E906A3A07}" srcOrd="0" destOrd="0" presId="urn:microsoft.com/office/officeart/2005/8/layout/hierarchy6"/>
    <dgm:cxn modelId="{0AAC6ED3-8F28-4248-B94A-EB939247AFA7}" type="presOf" srcId="{6B96DDB0-FA03-4B57-90BF-B86F0B99B7A6}" destId="{5599C409-650A-414E-9922-9F9791B1AE1F}" srcOrd="0" destOrd="0" presId="urn:microsoft.com/office/officeart/2005/8/layout/hierarchy6"/>
    <dgm:cxn modelId="{47BCA2D4-E312-4C1D-B352-D1BBBA2DA8B3}" type="presOf" srcId="{2B61CCF9-53AB-4206-BD0C-D899D3EC156E}" destId="{439673B2-3E95-4FDC-A81A-64592E8A7D08}" srcOrd="0" destOrd="0" presId="urn:microsoft.com/office/officeart/2005/8/layout/hierarchy6"/>
    <dgm:cxn modelId="{B76745D7-2EF5-4AE4-9E69-6D2DB962825E}" type="presOf" srcId="{0992DC3A-1DF5-4519-944D-6389BCBF64E5}" destId="{6494D47F-AB49-490E-A9D1-FC925035C570}" srcOrd="0" destOrd="0" presId="urn:microsoft.com/office/officeart/2005/8/layout/hierarchy6"/>
    <dgm:cxn modelId="{0F9C88D8-DEDA-4034-B0C6-BC3BCAE98999}" type="presOf" srcId="{5281D66B-FD8D-4A1D-A960-71292A3CF54F}" destId="{F43CF868-1693-439D-A5B3-3F2524CE7B81}" srcOrd="0" destOrd="0" presId="urn:microsoft.com/office/officeart/2005/8/layout/hierarchy6"/>
    <dgm:cxn modelId="{0B70ADDE-DCA2-474F-8BE1-694D67525079}" srcId="{6FC4D241-24DD-4150-9082-DB08950902A9}" destId="{7BC72EE5-3314-4436-9850-884A8A84B984}" srcOrd="2" destOrd="0" parTransId="{887F572F-0E01-4A7B-ACEF-CDD4DAB556C6}" sibTransId="{31B4036B-B809-46FE-A042-616A05702155}"/>
    <dgm:cxn modelId="{749750ED-28B8-4205-BB0A-68B2CC332DF2}" srcId="{0992DC3A-1DF5-4519-944D-6389BCBF64E5}" destId="{F5BC1508-2D0E-40BA-9D40-72E6D3ECF749}" srcOrd="2" destOrd="0" parTransId="{4587F9EA-7109-4C67-A5DD-AAFE67494FA6}" sibTransId="{90035467-F823-495F-9620-B7CE75175008}"/>
    <dgm:cxn modelId="{3A3A86F3-C0B7-4244-908B-1C5EFC58C5EF}" type="presOf" srcId="{887F572F-0E01-4A7B-ACEF-CDD4DAB556C6}" destId="{E862D232-C7B6-4CD7-AFA5-CA45E3BED1DF}" srcOrd="0" destOrd="0" presId="urn:microsoft.com/office/officeart/2005/8/layout/hierarchy6"/>
    <dgm:cxn modelId="{298449F6-1FBA-48C2-8A58-1E9BD9BEFF7C}" srcId="{9655F661-7F4B-4DB1-A705-C95C1A21785D}" destId="{CFE19D77-DB92-497E-A816-250DDF89EB75}" srcOrd="0" destOrd="0" parTransId="{FBEA4CAC-09BD-450D-BB3C-6697E7E87A12}" sibTransId="{6E074063-8B69-42FA-BC5A-CEA1B2BE798A}"/>
    <dgm:cxn modelId="{7CD55DFB-7AB3-4990-8705-30D43981889D}" type="presOf" srcId="{77FB3C94-6188-4094-98BF-AC2AA82B1DCF}" destId="{416A0334-C408-4D10-BEAF-F1CBA27E7146}" srcOrd="0" destOrd="0" presId="urn:microsoft.com/office/officeart/2005/8/layout/hierarchy6"/>
    <dgm:cxn modelId="{029B966D-A748-4ECD-B48E-D666A0A3E7D6}" type="presParOf" srcId="{7B328AD7-776A-4268-8E8B-FA85EF00A1F5}" destId="{AFA9EFA2-6640-4242-9646-5E31E8519BFF}" srcOrd="0" destOrd="0" presId="urn:microsoft.com/office/officeart/2005/8/layout/hierarchy6"/>
    <dgm:cxn modelId="{70A7C90C-D464-423E-ACF7-BB0F60CDECDD}" type="presParOf" srcId="{AFA9EFA2-6640-4242-9646-5E31E8519BFF}" destId="{259BE7E3-06FF-4B08-9845-70B858FBC6E6}" srcOrd="0" destOrd="0" presId="urn:microsoft.com/office/officeart/2005/8/layout/hierarchy6"/>
    <dgm:cxn modelId="{4945808B-526D-43BE-8F96-6342355D15DD}" type="presParOf" srcId="{259BE7E3-06FF-4B08-9845-70B858FBC6E6}" destId="{F1E6BD37-6A02-4C47-9A64-E8F7C6DD32A6}" srcOrd="0" destOrd="0" presId="urn:microsoft.com/office/officeart/2005/8/layout/hierarchy6"/>
    <dgm:cxn modelId="{ED303E3B-3118-4EB2-86DA-DD1111A201E5}" type="presParOf" srcId="{F1E6BD37-6A02-4C47-9A64-E8F7C6DD32A6}" destId="{6494D47F-AB49-490E-A9D1-FC925035C570}" srcOrd="0" destOrd="0" presId="urn:microsoft.com/office/officeart/2005/8/layout/hierarchy6"/>
    <dgm:cxn modelId="{D96CE458-627F-4E76-9FC0-E19E177C795B}" type="presParOf" srcId="{F1E6BD37-6A02-4C47-9A64-E8F7C6DD32A6}" destId="{5AE7A6E8-C81E-4609-B539-C7195530976B}" srcOrd="1" destOrd="0" presId="urn:microsoft.com/office/officeart/2005/8/layout/hierarchy6"/>
    <dgm:cxn modelId="{5EB93AFA-11F5-4171-B087-EF833614170F}" type="presParOf" srcId="{5AE7A6E8-C81E-4609-B539-C7195530976B}" destId="{339206D6-D10E-453D-8E01-3C208E6B6B81}" srcOrd="0" destOrd="0" presId="urn:microsoft.com/office/officeart/2005/8/layout/hierarchy6"/>
    <dgm:cxn modelId="{C30082CA-DA1A-4D8A-83EF-A313E920D255}" type="presParOf" srcId="{5AE7A6E8-C81E-4609-B539-C7195530976B}" destId="{13AF8FCB-FF80-4658-86F6-34949EBD05E3}" srcOrd="1" destOrd="0" presId="urn:microsoft.com/office/officeart/2005/8/layout/hierarchy6"/>
    <dgm:cxn modelId="{3C183095-DF89-428F-B76A-79D0F069A874}" type="presParOf" srcId="{13AF8FCB-FF80-4658-86F6-34949EBD05E3}" destId="{AB8FE369-676F-4CF3-B2D9-6453F1C912EC}" srcOrd="0" destOrd="0" presId="urn:microsoft.com/office/officeart/2005/8/layout/hierarchy6"/>
    <dgm:cxn modelId="{DECDD7C4-AB41-454D-B974-E1ECD56E1072}" type="presParOf" srcId="{13AF8FCB-FF80-4658-86F6-34949EBD05E3}" destId="{813BAC8B-2F18-4486-97F8-5FC972DAB92F}" srcOrd="1" destOrd="0" presId="urn:microsoft.com/office/officeart/2005/8/layout/hierarchy6"/>
    <dgm:cxn modelId="{56FA405A-F03E-46E9-9351-5935B4C21B0A}" type="presParOf" srcId="{813BAC8B-2F18-4486-97F8-5FC972DAB92F}" destId="{5599C409-650A-414E-9922-9F9791B1AE1F}" srcOrd="0" destOrd="0" presId="urn:microsoft.com/office/officeart/2005/8/layout/hierarchy6"/>
    <dgm:cxn modelId="{6DBCB41E-A905-4BBB-82C4-750B91C35941}" type="presParOf" srcId="{813BAC8B-2F18-4486-97F8-5FC972DAB92F}" destId="{37FD87A9-AA72-4DAD-8319-2DABF75AD912}" srcOrd="1" destOrd="0" presId="urn:microsoft.com/office/officeart/2005/8/layout/hierarchy6"/>
    <dgm:cxn modelId="{DFBE5DE4-477C-488F-AC12-A6B37E530FAE}" type="presParOf" srcId="{37FD87A9-AA72-4DAD-8319-2DABF75AD912}" destId="{2F10C5F4-3617-4D85-A886-3251FC00DE31}" srcOrd="0" destOrd="0" presId="urn:microsoft.com/office/officeart/2005/8/layout/hierarchy6"/>
    <dgm:cxn modelId="{4A273B41-FBC6-4FE2-82DE-A8A676698B8D}" type="presParOf" srcId="{37FD87A9-AA72-4DAD-8319-2DABF75AD912}" destId="{EB152113-BCA5-4CB1-8EEC-B5D841802FBD}" srcOrd="1" destOrd="0" presId="urn:microsoft.com/office/officeart/2005/8/layout/hierarchy6"/>
    <dgm:cxn modelId="{CD6A5681-7CAF-4517-B968-77EB120275EC}" type="presParOf" srcId="{EB152113-BCA5-4CB1-8EEC-B5D841802FBD}" destId="{F3387CBA-F190-46BA-9281-7BF39725080A}" srcOrd="0" destOrd="0" presId="urn:microsoft.com/office/officeart/2005/8/layout/hierarchy6"/>
    <dgm:cxn modelId="{25F19E30-3C35-4D99-AA1B-EBF63B2D5849}" type="presParOf" srcId="{EB152113-BCA5-4CB1-8EEC-B5D841802FBD}" destId="{726D7E10-81BD-4ED3-8867-1080BCE02CF8}" srcOrd="1" destOrd="0" presId="urn:microsoft.com/office/officeart/2005/8/layout/hierarchy6"/>
    <dgm:cxn modelId="{64260343-7666-41B8-9BA9-77A4C5FFA400}" type="presParOf" srcId="{726D7E10-81BD-4ED3-8867-1080BCE02CF8}" destId="{380D6671-95C6-4BEF-9273-D2B0A06F0D9B}" srcOrd="0" destOrd="0" presId="urn:microsoft.com/office/officeart/2005/8/layout/hierarchy6"/>
    <dgm:cxn modelId="{19AAAB56-26E3-4F02-9603-B2EDC7063CAE}" type="presParOf" srcId="{726D7E10-81BD-4ED3-8867-1080BCE02CF8}" destId="{DF74B383-CD16-4A6C-BDED-7556BF2C7750}" srcOrd="1" destOrd="0" presId="urn:microsoft.com/office/officeart/2005/8/layout/hierarchy6"/>
    <dgm:cxn modelId="{3C3C82FC-7F39-4853-9232-3010095F2A4A}" type="presParOf" srcId="{813BAC8B-2F18-4486-97F8-5FC972DAB92F}" destId="{439673B2-3E95-4FDC-A81A-64592E8A7D08}" srcOrd="2" destOrd="0" presId="urn:microsoft.com/office/officeart/2005/8/layout/hierarchy6"/>
    <dgm:cxn modelId="{BB6280E4-B73F-4E57-BB17-C687A7D6416D}" type="presParOf" srcId="{813BAC8B-2F18-4486-97F8-5FC972DAB92F}" destId="{E47BED8D-A516-48E7-979D-31EC1F6B551C}" srcOrd="3" destOrd="0" presId="urn:microsoft.com/office/officeart/2005/8/layout/hierarchy6"/>
    <dgm:cxn modelId="{545D4131-94F9-498D-87BE-2701A843C237}" type="presParOf" srcId="{E47BED8D-A516-48E7-979D-31EC1F6B551C}" destId="{70D6E722-BF17-453F-9C46-1144824794DD}" srcOrd="0" destOrd="0" presId="urn:microsoft.com/office/officeart/2005/8/layout/hierarchy6"/>
    <dgm:cxn modelId="{1070B2D7-F7E2-4958-9B81-FE6F70D4A061}" type="presParOf" srcId="{E47BED8D-A516-48E7-979D-31EC1F6B551C}" destId="{8680B6A9-5F8B-449C-A965-691B80DA38C0}" srcOrd="1" destOrd="0" presId="urn:microsoft.com/office/officeart/2005/8/layout/hierarchy6"/>
    <dgm:cxn modelId="{FAAD9A1D-76BA-4471-A0C1-6A656B6FEC05}" type="presParOf" srcId="{813BAC8B-2F18-4486-97F8-5FC972DAB92F}" destId="{E862D232-C7B6-4CD7-AFA5-CA45E3BED1DF}" srcOrd="4" destOrd="0" presId="urn:microsoft.com/office/officeart/2005/8/layout/hierarchy6"/>
    <dgm:cxn modelId="{A177D8DD-26B7-452E-986F-6873EC1681FC}" type="presParOf" srcId="{813BAC8B-2F18-4486-97F8-5FC972DAB92F}" destId="{5F91B418-01ED-4F3E-B14F-29B9A6695349}" srcOrd="5" destOrd="0" presId="urn:microsoft.com/office/officeart/2005/8/layout/hierarchy6"/>
    <dgm:cxn modelId="{ECB4F3ED-65E7-4D1E-9E2D-CB8CC944F6E7}" type="presParOf" srcId="{5F91B418-01ED-4F3E-B14F-29B9A6695349}" destId="{B07F3C31-EDC6-4EB6-AEEC-773E9D996D08}" srcOrd="0" destOrd="0" presId="urn:microsoft.com/office/officeart/2005/8/layout/hierarchy6"/>
    <dgm:cxn modelId="{40896104-0E7C-4E50-A185-220BA5799C5B}" type="presParOf" srcId="{5F91B418-01ED-4F3E-B14F-29B9A6695349}" destId="{3AF8ED25-4421-4F89-9DE9-D5EB92D0C0EB}" srcOrd="1" destOrd="0" presId="urn:microsoft.com/office/officeart/2005/8/layout/hierarchy6"/>
    <dgm:cxn modelId="{5AC796C4-4B62-4490-83A3-5F7FF938AD2F}" type="presParOf" srcId="{813BAC8B-2F18-4486-97F8-5FC972DAB92F}" destId="{9501C97F-FD4E-401F-A594-54B930DDF7A8}" srcOrd="6" destOrd="0" presId="urn:microsoft.com/office/officeart/2005/8/layout/hierarchy6"/>
    <dgm:cxn modelId="{AC5AF21F-8B1A-4B7A-9FBA-4A9367D34112}" type="presParOf" srcId="{813BAC8B-2F18-4486-97F8-5FC972DAB92F}" destId="{B2EAC905-36C8-42F7-8D1D-218805DDF7DA}" srcOrd="7" destOrd="0" presId="urn:microsoft.com/office/officeart/2005/8/layout/hierarchy6"/>
    <dgm:cxn modelId="{0AC3DA37-2FED-4760-9C86-DBB3AE157861}" type="presParOf" srcId="{B2EAC905-36C8-42F7-8D1D-218805DDF7DA}" destId="{416A0334-C408-4D10-BEAF-F1CBA27E7146}" srcOrd="0" destOrd="0" presId="urn:microsoft.com/office/officeart/2005/8/layout/hierarchy6"/>
    <dgm:cxn modelId="{A2569608-5631-46BC-B22C-3343156A4F8A}" type="presParOf" srcId="{B2EAC905-36C8-42F7-8D1D-218805DDF7DA}" destId="{0EAC2D07-4214-4B25-953A-865AB4131DD4}" srcOrd="1" destOrd="0" presId="urn:microsoft.com/office/officeart/2005/8/layout/hierarchy6"/>
    <dgm:cxn modelId="{FE552A50-8BEE-43B5-A171-83417D7A4747}" type="presParOf" srcId="{813BAC8B-2F18-4486-97F8-5FC972DAB92F}" destId="{21A4E4D5-52E3-4670-B3EB-FD1E906A3A07}" srcOrd="8" destOrd="0" presId="urn:microsoft.com/office/officeart/2005/8/layout/hierarchy6"/>
    <dgm:cxn modelId="{3C5EBA6C-DD10-450E-9B89-7F546FF71F6E}" type="presParOf" srcId="{813BAC8B-2F18-4486-97F8-5FC972DAB92F}" destId="{8969D0F2-4B07-4CBD-86B7-029547BB7E4F}" srcOrd="9" destOrd="0" presId="urn:microsoft.com/office/officeart/2005/8/layout/hierarchy6"/>
    <dgm:cxn modelId="{3057BDA8-1FCE-4763-B189-CD889044FFF5}" type="presParOf" srcId="{8969D0F2-4B07-4CBD-86B7-029547BB7E4F}" destId="{4080269D-38AB-4484-9A6E-1687B55F165C}" srcOrd="0" destOrd="0" presId="urn:microsoft.com/office/officeart/2005/8/layout/hierarchy6"/>
    <dgm:cxn modelId="{3D0AC975-F05F-40E9-A2F4-13303C19CCF2}" type="presParOf" srcId="{8969D0F2-4B07-4CBD-86B7-029547BB7E4F}" destId="{19006F83-815D-4BFA-96EE-CCD8123759A2}" srcOrd="1" destOrd="0" presId="urn:microsoft.com/office/officeart/2005/8/layout/hierarchy6"/>
    <dgm:cxn modelId="{C21F40C3-FD1C-4C0F-9FE8-B1072D218CB2}" type="presParOf" srcId="{813BAC8B-2F18-4486-97F8-5FC972DAB92F}" destId="{9A455D92-18B4-4D42-AF10-CBF79B18E904}" srcOrd="10" destOrd="0" presId="urn:microsoft.com/office/officeart/2005/8/layout/hierarchy6"/>
    <dgm:cxn modelId="{ABFE0083-DAB4-4725-9BBF-1B19123080E3}" type="presParOf" srcId="{813BAC8B-2F18-4486-97F8-5FC972DAB92F}" destId="{0313A618-6B9A-46BC-8C5E-0D4344D136EE}" srcOrd="11" destOrd="0" presId="urn:microsoft.com/office/officeart/2005/8/layout/hierarchy6"/>
    <dgm:cxn modelId="{F251941A-8BF7-4D52-868E-3A8E9C33D2E6}" type="presParOf" srcId="{0313A618-6B9A-46BC-8C5E-0D4344D136EE}" destId="{F43CF868-1693-439D-A5B3-3F2524CE7B81}" srcOrd="0" destOrd="0" presId="urn:microsoft.com/office/officeart/2005/8/layout/hierarchy6"/>
    <dgm:cxn modelId="{856328F2-5634-4635-804D-2298C959EC7E}" type="presParOf" srcId="{0313A618-6B9A-46BC-8C5E-0D4344D136EE}" destId="{83BB934D-40B5-43A6-9571-6C998C55F3A7}" srcOrd="1" destOrd="0" presId="urn:microsoft.com/office/officeart/2005/8/layout/hierarchy6"/>
    <dgm:cxn modelId="{4FA94EE4-434F-4D2C-AD76-0B20CB3129C1}" type="presParOf" srcId="{5AE7A6E8-C81E-4609-B539-C7195530976B}" destId="{28FBBDA8-18A7-4945-8152-679C27A1A3CC}" srcOrd="2" destOrd="0" presId="urn:microsoft.com/office/officeart/2005/8/layout/hierarchy6"/>
    <dgm:cxn modelId="{6715C6B1-541A-4E3F-B7BF-B71F3FA09C53}" type="presParOf" srcId="{5AE7A6E8-C81E-4609-B539-C7195530976B}" destId="{71075ABA-E11E-42D8-91A4-8604C6C7E0FF}" srcOrd="3" destOrd="0" presId="urn:microsoft.com/office/officeart/2005/8/layout/hierarchy6"/>
    <dgm:cxn modelId="{07B46D9D-2340-46A1-9F65-0190D2B16885}" type="presParOf" srcId="{71075ABA-E11E-42D8-91A4-8604C6C7E0FF}" destId="{AF3D3381-5E05-404E-8F28-FD15CEFEC296}" srcOrd="0" destOrd="0" presId="urn:microsoft.com/office/officeart/2005/8/layout/hierarchy6"/>
    <dgm:cxn modelId="{60B8E351-E0FE-4849-B8E4-1234210A2003}" type="presParOf" srcId="{71075ABA-E11E-42D8-91A4-8604C6C7E0FF}" destId="{07C804BB-79C1-4C53-BC4C-166C05064DC9}" srcOrd="1" destOrd="0" presId="urn:microsoft.com/office/officeart/2005/8/layout/hierarchy6"/>
    <dgm:cxn modelId="{EC7194C9-082D-48A3-8404-D94603E4D8AE}" type="presParOf" srcId="{07C804BB-79C1-4C53-BC4C-166C05064DC9}" destId="{C570C9CC-DC4C-4D00-B635-A242FC4C143A}" srcOrd="0" destOrd="0" presId="urn:microsoft.com/office/officeart/2005/8/layout/hierarchy6"/>
    <dgm:cxn modelId="{764C38DC-862B-472D-ABE3-5692CDFCD530}" type="presParOf" srcId="{07C804BB-79C1-4C53-BC4C-166C05064DC9}" destId="{F31281AA-567F-4EE8-B055-FBFD02328E71}" srcOrd="1" destOrd="0" presId="urn:microsoft.com/office/officeart/2005/8/layout/hierarchy6"/>
    <dgm:cxn modelId="{20A355C7-9114-46B1-97E7-46DC7E110C09}" type="presParOf" srcId="{F31281AA-567F-4EE8-B055-FBFD02328E71}" destId="{49422E49-724F-47FC-BAE4-CEFDFB2C59FD}" srcOrd="0" destOrd="0" presId="urn:microsoft.com/office/officeart/2005/8/layout/hierarchy6"/>
    <dgm:cxn modelId="{D2E7F932-9398-4583-B08A-9E6405C18149}" type="presParOf" srcId="{F31281AA-567F-4EE8-B055-FBFD02328E71}" destId="{F3D0DB4B-4D68-4872-8776-37A8A291AD31}" srcOrd="1" destOrd="0" presId="urn:microsoft.com/office/officeart/2005/8/layout/hierarchy6"/>
    <dgm:cxn modelId="{28E33FE7-8EFD-471E-9A57-CDB45D188676}" type="presParOf" srcId="{5AE7A6E8-C81E-4609-B539-C7195530976B}" destId="{2C514E8E-5A6B-46DA-9763-47669DD39314}" srcOrd="4" destOrd="0" presId="urn:microsoft.com/office/officeart/2005/8/layout/hierarchy6"/>
    <dgm:cxn modelId="{847A0A61-9896-43B8-A85D-49C6C0780F70}" type="presParOf" srcId="{5AE7A6E8-C81E-4609-B539-C7195530976B}" destId="{7F4DC4AF-59B0-4D95-91E4-409A826E4158}" srcOrd="5" destOrd="0" presId="urn:microsoft.com/office/officeart/2005/8/layout/hierarchy6"/>
    <dgm:cxn modelId="{52CB4493-C817-4178-A743-D10FBD88D50B}" type="presParOf" srcId="{7F4DC4AF-59B0-4D95-91E4-409A826E4158}" destId="{620DF708-DC50-496B-A3FE-947E5CF880C0}" srcOrd="0" destOrd="0" presId="urn:microsoft.com/office/officeart/2005/8/layout/hierarchy6"/>
    <dgm:cxn modelId="{0E4662FD-5F0E-4C2F-9D48-E3B464BA9AD2}" type="presParOf" srcId="{7F4DC4AF-59B0-4D95-91E4-409A826E4158}" destId="{05AEB52E-E22E-4C1B-8D82-C80EAA23E4EB}" srcOrd="1" destOrd="0" presId="urn:microsoft.com/office/officeart/2005/8/layout/hierarchy6"/>
    <dgm:cxn modelId="{D1BBF9CF-311B-45A2-AFF0-8BBB889188D9}" type="presParOf" srcId="{5AE7A6E8-C81E-4609-B539-C7195530976B}" destId="{DB7E021C-DAA1-46DF-AA6B-775B206217E3}" srcOrd="6" destOrd="0" presId="urn:microsoft.com/office/officeart/2005/8/layout/hierarchy6"/>
    <dgm:cxn modelId="{326AE2B8-C26E-4837-84DF-8B26E5C991A2}" type="presParOf" srcId="{5AE7A6E8-C81E-4609-B539-C7195530976B}" destId="{AA8EBC9B-B220-47A7-8B10-415179EBEFEB}" srcOrd="7" destOrd="0" presId="urn:microsoft.com/office/officeart/2005/8/layout/hierarchy6"/>
    <dgm:cxn modelId="{19771D23-F3AA-4C54-96B8-CB633BA525E5}" type="presParOf" srcId="{AA8EBC9B-B220-47A7-8B10-415179EBEFEB}" destId="{8A2959FE-18B4-4ABB-A09B-D82269022771}" srcOrd="0" destOrd="0" presId="urn:microsoft.com/office/officeart/2005/8/layout/hierarchy6"/>
    <dgm:cxn modelId="{C4EE22C5-F3F8-454B-A2AA-F7EFAF104D09}" type="presParOf" srcId="{AA8EBC9B-B220-47A7-8B10-415179EBEFEB}" destId="{8F211F0F-F59E-4DCF-B1A4-83660753AF7D}" srcOrd="1" destOrd="0" presId="urn:microsoft.com/office/officeart/2005/8/layout/hierarchy6"/>
    <dgm:cxn modelId="{3FC45BB5-6F48-4C58-8495-9082298659AF}" type="presParOf" srcId="{5AE7A6E8-C81E-4609-B539-C7195530976B}" destId="{D5F9AEEC-0D77-417E-9F24-55EB5FA22F20}" srcOrd="8" destOrd="0" presId="urn:microsoft.com/office/officeart/2005/8/layout/hierarchy6"/>
    <dgm:cxn modelId="{7D92AD0D-D56D-4AAE-B216-430D14B94DA2}" type="presParOf" srcId="{5AE7A6E8-C81E-4609-B539-C7195530976B}" destId="{DDFEB6C4-532D-420A-9FD4-701C02BBCC32}" srcOrd="9" destOrd="0" presId="urn:microsoft.com/office/officeart/2005/8/layout/hierarchy6"/>
    <dgm:cxn modelId="{76469D05-289E-4A71-BDCE-6D3E38D9594A}" type="presParOf" srcId="{DDFEB6C4-532D-420A-9FD4-701C02BBCC32}" destId="{26DCDE52-EE24-491E-80AC-A337BA22AFF7}" srcOrd="0" destOrd="0" presId="urn:microsoft.com/office/officeart/2005/8/layout/hierarchy6"/>
    <dgm:cxn modelId="{31E85BDD-76D6-42AA-B378-AB4168971F64}" type="presParOf" srcId="{DDFEB6C4-532D-420A-9FD4-701C02BBCC32}" destId="{4246DC4C-D9A3-4E88-9229-1B4C4B7AE915}" srcOrd="1" destOrd="0" presId="urn:microsoft.com/office/officeart/2005/8/layout/hierarchy6"/>
    <dgm:cxn modelId="{F60C4257-0F3B-4174-A412-FF2DEC13CBD8}" type="presParOf" srcId="{7B328AD7-776A-4268-8E8B-FA85EF00A1F5}" destId="{6859F78A-110F-42BB-8B22-62969C3A6FB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5905DB-61BD-4670-B5C5-E4D046E46941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F74215-0D3A-428C-B364-A71478EA9835}">
      <dgm:prSet phldrT="[Text]"/>
      <dgm:spPr/>
      <dgm:t>
        <a:bodyPr/>
        <a:lstStyle/>
        <a:p>
          <a:r>
            <a:rPr lang="en-US" dirty="0"/>
            <a:t>Deputy Director of Planning &amp; Joint Commissioning</a:t>
          </a:r>
        </a:p>
      </dgm:t>
    </dgm:pt>
    <dgm:pt modelId="{658D7867-92D5-4D85-BDD2-2A49AC6B4100}" type="parTrans" cxnId="{522EFBCD-E947-4108-A8B6-D727317B8640}">
      <dgm:prSet/>
      <dgm:spPr/>
      <dgm:t>
        <a:bodyPr/>
        <a:lstStyle/>
        <a:p>
          <a:endParaRPr lang="en-US"/>
        </a:p>
      </dgm:t>
    </dgm:pt>
    <dgm:pt modelId="{2399E321-1A3F-43D5-AB76-22DF7CFE79C0}" type="sibTrans" cxnId="{522EFBCD-E947-4108-A8B6-D727317B8640}">
      <dgm:prSet/>
      <dgm:spPr/>
      <dgm:t>
        <a:bodyPr/>
        <a:lstStyle/>
        <a:p>
          <a:endParaRPr lang="en-US"/>
        </a:p>
      </dgm:t>
    </dgm:pt>
    <dgm:pt modelId="{C0853A54-260A-4690-BDB4-70CA7BE233CA}">
      <dgm:prSet phldrT="[Text]"/>
      <dgm:spPr/>
      <dgm:t>
        <a:bodyPr/>
        <a:lstStyle/>
        <a:p>
          <a:r>
            <a:rPr lang="en-US" dirty="0"/>
            <a:t>Head of Planning &amp; PMO</a:t>
          </a:r>
        </a:p>
      </dgm:t>
    </dgm:pt>
    <dgm:pt modelId="{F88992CE-D150-446E-A35F-5ED38896CC5E}" type="parTrans" cxnId="{AB1FE9E8-8BD9-4E03-A987-08810D08AC70}">
      <dgm:prSet/>
      <dgm:spPr/>
      <dgm:t>
        <a:bodyPr/>
        <a:lstStyle/>
        <a:p>
          <a:endParaRPr lang="en-US"/>
        </a:p>
      </dgm:t>
    </dgm:pt>
    <dgm:pt modelId="{6222617E-8F32-4540-87E3-0D9FEA80138D}" type="sibTrans" cxnId="{AB1FE9E8-8BD9-4E03-A987-08810D08AC70}">
      <dgm:prSet/>
      <dgm:spPr/>
      <dgm:t>
        <a:bodyPr/>
        <a:lstStyle/>
        <a:p>
          <a:endParaRPr lang="en-US"/>
        </a:p>
      </dgm:t>
    </dgm:pt>
    <dgm:pt modelId="{233479CE-9940-4F65-9F4A-48BFB404990F}">
      <dgm:prSet phldrT="[Text]"/>
      <dgm:spPr/>
      <dgm:t>
        <a:bodyPr/>
        <a:lstStyle/>
        <a:p>
          <a:r>
            <a:rPr lang="en-US" dirty="0" err="1"/>
            <a:t>Programme</a:t>
          </a:r>
          <a:r>
            <a:rPr lang="en-US" dirty="0"/>
            <a:t> Management Officer</a:t>
          </a:r>
        </a:p>
      </dgm:t>
    </dgm:pt>
    <dgm:pt modelId="{616E9422-0B97-4ED3-8226-C1B8308323A4}" type="parTrans" cxnId="{C986F1ED-89E6-4E67-809A-334AFA308413}">
      <dgm:prSet/>
      <dgm:spPr/>
      <dgm:t>
        <a:bodyPr/>
        <a:lstStyle/>
        <a:p>
          <a:endParaRPr lang="en-US"/>
        </a:p>
      </dgm:t>
    </dgm:pt>
    <dgm:pt modelId="{48D27E8A-837C-4A9D-A16B-5AA41B50ADA2}" type="sibTrans" cxnId="{C986F1ED-89E6-4E67-809A-334AFA308413}">
      <dgm:prSet/>
      <dgm:spPr/>
      <dgm:t>
        <a:bodyPr/>
        <a:lstStyle/>
        <a:p>
          <a:endParaRPr lang="en-US"/>
        </a:p>
      </dgm:t>
    </dgm:pt>
    <dgm:pt modelId="{E02872B4-80DE-4941-9AF3-A7597D8BC9DF}">
      <dgm:prSet phldrT="[Text]"/>
      <dgm:spPr/>
      <dgm:t>
        <a:bodyPr/>
        <a:lstStyle/>
        <a:p>
          <a:r>
            <a:rPr lang="en-US" dirty="0"/>
            <a:t>Commissioning Outcomes Lead</a:t>
          </a:r>
        </a:p>
      </dgm:t>
    </dgm:pt>
    <dgm:pt modelId="{3576B2F4-E119-478E-883B-366B59873D87}" type="parTrans" cxnId="{4AA4E8A5-2299-4C23-BB29-9AB5C5692323}">
      <dgm:prSet/>
      <dgm:spPr/>
      <dgm:t>
        <a:bodyPr/>
        <a:lstStyle/>
        <a:p>
          <a:endParaRPr lang="en-US"/>
        </a:p>
      </dgm:t>
    </dgm:pt>
    <dgm:pt modelId="{B45786FE-AA36-4C3C-A8AA-A801EE0E9B4C}" type="sibTrans" cxnId="{4AA4E8A5-2299-4C23-BB29-9AB5C5692323}">
      <dgm:prSet/>
      <dgm:spPr/>
      <dgm:t>
        <a:bodyPr/>
        <a:lstStyle/>
        <a:p>
          <a:endParaRPr lang="en-US"/>
        </a:p>
      </dgm:t>
    </dgm:pt>
    <dgm:pt modelId="{BF49BE3C-E060-4A2E-BC19-8DBB301B16FC}">
      <dgm:prSet/>
      <dgm:spPr/>
      <dgm:t>
        <a:bodyPr/>
        <a:lstStyle/>
        <a:p>
          <a:r>
            <a:rPr lang="en-US" dirty="0"/>
            <a:t>Senior Business Manager</a:t>
          </a:r>
        </a:p>
      </dgm:t>
    </dgm:pt>
    <dgm:pt modelId="{206690BF-B442-468B-B221-BF760878D794}" type="parTrans" cxnId="{FF911249-181A-4FE6-A01C-F9EC85D9CA8C}">
      <dgm:prSet/>
      <dgm:spPr/>
      <dgm:t>
        <a:bodyPr/>
        <a:lstStyle/>
        <a:p>
          <a:endParaRPr lang="en-US"/>
        </a:p>
      </dgm:t>
    </dgm:pt>
    <dgm:pt modelId="{66C6BF07-E7AC-42E0-8783-39FD8430DE28}" type="sibTrans" cxnId="{FF911249-181A-4FE6-A01C-F9EC85D9CA8C}">
      <dgm:prSet/>
      <dgm:spPr/>
      <dgm:t>
        <a:bodyPr/>
        <a:lstStyle/>
        <a:p>
          <a:endParaRPr lang="en-US"/>
        </a:p>
      </dgm:t>
    </dgm:pt>
    <dgm:pt modelId="{982C31C6-CAA3-4768-A5DA-18E9561CA548}">
      <dgm:prSet/>
      <dgm:spPr/>
      <dgm:t>
        <a:bodyPr/>
        <a:lstStyle/>
        <a:p>
          <a:r>
            <a:rPr lang="en-US" dirty="0"/>
            <a:t>Business Manager</a:t>
          </a:r>
        </a:p>
      </dgm:t>
    </dgm:pt>
    <dgm:pt modelId="{7832D982-8A76-4C79-A3DD-322C09CF06AD}" type="parTrans" cxnId="{A9644BCF-E0D6-4477-80B5-BD84C0C24701}">
      <dgm:prSet/>
      <dgm:spPr/>
      <dgm:t>
        <a:bodyPr/>
        <a:lstStyle/>
        <a:p>
          <a:endParaRPr lang="en-US"/>
        </a:p>
      </dgm:t>
    </dgm:pt>
    <dgm:pt modelId="{8707B988-A1F0-4316-837B-73F44C39E4FA}" type="sibTrans" cxnId="{A9644BCF-E0D6-4477-80B5-BD84C0C24701}">
      <dgm:prSet/>
      <dgm:spPr/>
      <dgm:t>
        <a:bodyPr/>
        <a:lstStyle/>
        <a:p>
          <a:endParaRPr lang="en-US"/>
        </a:p>
      </dgm:t>
    </dgm:pt>
    <dgm:pt modelId="{44B856CD-556E-4C73-91EB-6DC1C43A35BD}">
      <dgm:prSet/>
      <dgm:spPr/>
      <dgm:t>
        <a:bodyPr/>
        <a:lstStyle/>
        <a:p>
          <a:r>
            <a:rPr lang="en-US" dirty="0" err="1"/>
            <a:t>Programme</a:t>
          </a:r>
          <a:r>
            <a:rPr lang="en-US" dirty="0"/>
            <a:t> Management Officer</a:t>
          </a:r>
        </a:p>
      </dgm:t>
    </dgm:pt>
    <dgm:pt modelId="{75AD9E1F-13AD-48FC-9C15-56FF5203A728}" type="parTrans" cxnId="{BFD3BFEE-470F-4952-B84F-F14BDEF37A23}">
      <dgm:prSet/>
      <dgm:spPr/>
      <dgm:t>
        <a:bodyPr/>
        <a:lstStyle/>
        <a:p>
          <a:endParaRPr lang="en-US"/>
        </a:p>
      </dgm:t>
    </dgm:pt>
    <dgm:pt modelId="{0F207AFB-F139-4D83-92D9-695C13C7946F}" type="sibTrans" cxnId="{BFD3BFEE-470F-4952-B84F-F14BDEF37A23}">
      <dgm:prSet/>
      <dgm:spPr/>
      <dgm:t>
        <a:bodyPr/>
        <a:lstStyle/>
        <a:p>
          <a:endParaRPr lang="en-US"/>
        </a:p>
      </dgm:t>
    </dgm:pt>
    <dgm:pt modelId="{CB74B31B-1BBF-4BF7-90F7-4AC8011B3692}" type="pres">
      <dgm:prSet presAssocID="{1D5905DB-61BD-4670-B5C5-E4D046E4694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5259701-9A7F-4822-9507-D63DAE81B96F}" type="pres">
      <dgm:prSet presAssocID="{1D5905DB-61BD-4670-B5C5-E4D046E46941}" presName="hierFlow" presStyleCnt="0"/>
      <dgm:spPr/>
    </dgm:pt>
    <dgm:pt modelId="{E96C28B9-CE7F-4DAF-84ED-8777666F00B2}" type="pres">
      <dgm:prSet presAssocID="{1D5905DB-61BD-4670-B5C5-E4D046E4694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8849549-B1C0-4B0D-8736-C39CDEF1F662}" type="pres">
      <dgm:prSet presAssocID="{43F74215-0D3A-428C-B364-A71478EA9835}" presName="Name14" presStyleCnt="0"/>
      <dgm:spPr/>
    </dgm:pt>
    <dgm:pt modelId="{B6B7019B-27A2-40F7-853A-CCAD25C7E789}" type="pres">
      <dgm:prSet presAssocID="{43F74215-0D3A-428C-B364-A71478EA9835}" presName="level1Shape" presStyleLbl="node0" presStyleIdx="0" presStyleCnt="1">
        <dgm:presLayoutVars>
          <dgm:chPref val="3"/>
        </dgm:presLayoutVars>
      </dgm:prSet>
      <dgm:spPr/>
    </dgm:pt>
    <dgm:pt modelId="{DB0E8BCD-7969-4232-802D-55E64FE0ECF5}" type="pres">
      <dgm:prSet presAssocID="{43F74215-0D3A-428C-B364-A71478EA9835}" presName="hierChild2" presStyleCnt="0"/>
      <dgm:spPr/>
    </dgm:pt>
    <dgm:pt modelId="{E5D016AA-41D6-4CD6-A181-D75028EEC804}" type="pres">
      <dgm:prSet presAssocID="{F88992CE-D150-446E-A35F-5ED38896CC5E}" presName="Name19" presStyleLbl="parChTrans1D2" presStyleIdx="0" presStyleCnt="3"/>
      <dgm:spPr/>
    </dgm:pt>
    <dgm:pt modelId="{F3146C08-80A7-4DC5-8E8E-E126ACCAC4DB}" type="pres">
      <dgm:prSet presAssocID="{C0853A54-260A-4690-BDB4-70CA7BE233CA}" presName="Name21" presStyleCnt="0"/>
      <dgm:spPr/>
    </dgm:pt>
    <dgm:pt modelId="{79C0A587-679F-4AA3-A5C9-6149DD54F7BC}" type="pres">
      <dgm:prSet presAssocID="{C0853A54-260A-4690-BDB4-70CA7BE233CA}" presName="level2Shape" presStyleLbl="node2" presStyleIdx="0" presStyleCnt="3"/>
      <dgm:spPr/>
    </dgm:pt>
    <dgm:pt modelId="{550B3ECF-67DF-4787-85ED-026AFC204B43}" type="pres">
      <dgm:prSet presAssocID="{C0853A54-260A-4690-BDB4-70CA7BE233CA}" presName="hierChild3" presStyleCnt="0"/>
      <dgm:spPr/>
    </dgm:pt>
    <dgm:pt modelId="{A94BFB6F-CA7B-4C8D-8EC3-45D7CFC25ED7}" type="pres">
      <dgm:prSet presAssocID="{616E9422-0B97-4ED3-8226-C1B8308323A4}" presName="Name19" presStyleLbl="parChTrans1D3" presStyleIdx="0" presStyleCnt="3"/>
      <dgm:spPr/>
    </dgm:pt>
    <dgm:pt modelId="{9BE1785E-4208-4741-B7DD-8A67673DD56E}" type="pres">
      <dgm:prSet presAssocID="{233479CE-9940-4F65-9F4A-48BFB404990F}" presName="Name21" presStyleCnt="0"/>
      <dgm:spPr/>
    </dgm:pt>
    <dgm:pt modelId="{1E7475AE-F311-4BD1-B777-E60E54BBB610}" type="pres">
      <dgm:prSet presAssocID="{233479CE-9940-4F65-9F4A-48BFB404990F}" presName="level2Shape" presStyleLbl="node3" presStyleIdx="0" presStyleCnt="3"/>
      <dgm:spPr/>
    </dgm:pt>
    <dgm:pt modelId="{564E2D2A-E1B4-417B-9606-D7A4D550C4EF}" type="pres">
      <dgm:prSet presAssocID="{233479CE-9940-4F65-9F4A-48BFB404990F}" presName="hierChild3" presStyleCnt="0"/>
      <dgm:spPr/>
    </dgm:pt>
    <dgm:pt modelId="{A2CCA2BE-4D1E-4DC9-86E1-68DDD9743CE9}" type="pres">
      <dgm:prSet presAssocID="{75AD9E1F-13AD-48FC-9C15-56FF5203A728}" presName="Name19" presStyleLbl="parChTrans1D3" presStyleIdx="1" presStyleCnt="3"/>
      <dgm:spPr/>
    </dgm:pt>
    <dgm:pt modelId="{002AEDC7-5DA1-4D29-BD03-71309CAAE98A}" type="pres">
      <dgm:prSet presAssocID="{44B856CD-556E-4C73-91EB-6DC1C43A35BD}" presName="Name21" presStyleCnt="0"/>
      <dgm:spPr/>
    </dgm:pt>
    <dgm:pt modelId="{264E2A23-DB98-44B8-95B2-CDECE3465397}" type="pres">
      <dgm:prSet presAssocID="{44B856CD-556E-4C73-91EB-6DC1C43A35BD}" presName="level2Shape" presStyleLbl="node3" presStyleIdx="1" presStyleCnt="3"/>
      <dgm:spPr/>
    </dgm:pt>
    <dgm:pt modelId="{096A21A3-7477-4E8B-98F2-D13E4CB2AB3A}" type="pres">
      <dgm:prSet presAssocID="{44B856CD-556E-4C73-91EB-6DC1C43A35BD}" presName="hierChild3" presStyleCnt="0"/>
      <dgm:spPr/>
    </dgm:pt>
    <dgm:pt modelId="{64633EFC-AF5C-42D5-BC61-7C0E6E4C902B}" type="pres">
      <dgm:prSet presAssocID="{3576B2F4-E119-478E-883B-366B59873D87}" presName="Name19" presStyleLbl="parChTrans1D2" presStyleIdx="1" presStyleCnt="3"/>
      <dgm:spPr/>
    </dgm:pt>
    <dgm:pt modelId="{2F5A7532-02C2-443E-8618-C31A2BCAC792}" type="pres">
      <dgm:prSet presAssocID="{E02872B4-80DE-4941-9AF3-A7597D8BC9DF}" presName="Name21" presStyleCnt="0"/>
      <dgm:spPr/>
    </dgm:pt>
    <dgm:pt modelId="{49A248F1-F710-4D4C-874E-2187DFC7F340}" type="pres">
      <dgm:prSet presAssocID="{E02872B4-80DE-4941-9AF3-A7597D8BC9DF}" presName="level2Shape" presStyleLbl="node2" presStyleIdx="1" presStyleCnt="3"/>
      <dgm:spPr/>
    </dgm:pt>
    <dgm:pt modelId="{A55CE8D8-CA1D-4BFE-B83F-E64C8211DD92}" type="pres">
      <dgm:prSet presAssocID="{E02872B4-80DE-4941-9AF3-A7597D8BC9DF}" presName="hierChild3" presStyleCnt="0"/>
      <dgm:spPr/>
    </dgm:pt>
    <dgm:pt modelId="{E85B4371-70B7-45F0-8969-06822D6C19AB}" type="pres">
      <dgm:prSet presAssocID="{206690BF-B442-468B-B221-BF760878D794}" presName="Name19" presStyleLbl="parChTrans1D2" presStyleIdx="2" presStyleCnt="3"/>
      <dgm:spPr/>
    </dgm:pt>
    <dgm:pt modelId="{D21F0257-C376-430C-A2DC-3904AE343B69}" type="pres">
      <dgm:prSet presAssocID="{BF49BE3C-E060-4A2E-BC19-8DBB301B16FC}" presName="Name21" presStyleCnt="0"/>
      <dgm:spPr/>
    </dgm:pt>
    <dgm:pt modelId="{60B22FC3-4740-4D2B-BE96-0FDFEF9A4456}" type="pres">
      <dgm:prSet presAssocID="{BF49BE3C-E060-4A2E-BC19-8DBB301B16FC}" presName="level2Shape" presStyleLbl="node2" presStyleIdx="2" presStyleCnt="3"/>
      <dgm:spPr/>
    </dgm:pt>
    <dgm:pt modelId="{70184BD8-B71A-4FD6-9010-102A77EDE298}" type="pres">
      <dgm:prSet presAssocID="{BF49BE3C-E060-4A2E-BC19-8DBB301B16FC}" presName="hierChild3" presStyleCnt="0"/>
      <dgm:spPr/>
    </dgm:pt>
    <dgm:pt modelId="{DB289F7D-6CDF-4193-BDE6-EB50673EF6F4}" type="pres">
      <dgm:prSet presAssocID="{7832D982-8A76-4C79-A3DD-322C09CF06AD}" presName="Name19" presStyleLbl="parChTrans1D3" presStyleIdx="2" presStyleCnt="3"/>
      <dgm:spPr/>
    </dgm:pt>
    <dgm:pt modelId="{8DEEC982-0AE0-458B-8BC9-31248D003E46}" type="pres">
      <dgm:prSet presAssocID="{982C31C6-CAA3-4768-A5DA-18E9561CA548}" presName="Name21" presStyleCnt="0"/>
      <dgm:spPr/>
    </dgm:pt>
    <dgm:pt modelId="{6DC798FA-B530-49A6-A671-6848B9D5DA8A}" type="pres">
      <dgm:prSet presAssocID="{982C31C6-CAA3-4768-A5DA-18E9561CA548}" presName="level2Shape" presStyleLbl="node3" presStyleIdx="2" presStyleCnt="3"/>
      <dgm:spPr/>
    </dgm:pt>
    <dgm:pt modelId="{6E5C5277-8E2F-4A66-AB7E-A2B2486DA2E0}" type="pres">
      <dgm:prSet presAssocID="{982C31C6-CAA3-4768-A5DA-18E9561CA548}" presName="hierChild3" presStyleCnt="0"/>
      <dgm:spPr/>
    </dgm:pt>
    <dgm:pt modelId="{3BD1123C-3747-4E3D-8331-65FFD9D4958F}" type="pres">
      <dgm:prSet presAssocID="{1D5905DB-61BD-4670-B5C5-E4D046E46941}" presName="bgShapesFlow" presStyleCnt="0"/>
      <dgm:spPr/>
    </dgm:pt>
  </dgm:ptLst>
  <dgm:cxnLst>
    <dgm:cxn modelId="{A55BAB20-45DC-4606-AE2E-F98123663EBD}" type="presOf" srcId="{75AD9E1F-13AD-48FC-9C15-56FF5203A728}" destId="{A2CCA2BE-4D1E-4DC9-86E1-68DDD9743CE9}" srcOrd="0" destOrd="0" presId="urn:microsoft.com/office/officeart/2005/8/layout/hierarchy6"/>
    <dgm:cxn modelId="{8712632E-AD27-483F-A6DA-768F5913C68D}" type="presOf" srcId="{E02872B4-80DE-4941-9AF3-A7597D8BC9DF}" destId="{49A248F1-F710-4D4C-874E-2187DFC7F340}" srcOrd="0" destOrd="0" presId="urn:microsoft.com/office/officeart/2005/8/layout/hierarchy6"/>
    <dgm:cxn modelId="{C6F29037-8260-4087-AC21-952D5C74C11E}" type="presOf" srcId="{F88992CE-D150-446E-A35F-5ED38896CC5E}" destId="{E5D016AA-41D6-4CD6-A181-D75028EEC804}" srcOrd="0" destOrd="0" presId="urn:microsoft.com/office/officeart/2005/8/layout/hierarchy6"/>
    <dgm:cxn modelId="{CABA0339-97C8-4C8C-BB52-637DE78C2498}" type="presOf" srcId="{3576B2F4-E119-478E-883B-366B59873D87}" destId="{64633EFC-AF5C-42D5-BC61-7C0E6E4C902B}" srcOrd="0" destOrd="0" presId="urn:microsoft.com/office/officeart/2005/8/layout/hierarchy6"/>
    <dgm:cxn modelId="{687AA040-21C7-4B06-80B1-5AE549A256CF}" type="presOf" srcId="{BF49BE3C-E060-4A2E-BC19-8DBB301B16FC}" destId="{60B22FC3-4740-4D2B-BE96-0FDFEF9A4456}" srcOrd="0" destOrd="0" presId="urn:microsoft.com/office/officeart/2005/8/layout/hierarchy6"/>
    <dgm:cxn modelId="{610C8942-0B07-4BAE-9DE0-640943183AEC}" type="presOf" srcId="{43F74215-0D3A-428C-B364-A71478EA9835}" destId="{B6B7019B-27A2-40F7-853A-CCAD25C7E789}" srcOrd="0" destOrd="0" presId="urn:microsoft.com/office/officeart/2005/8/layout/hierarchy6"/>
    <dgm:cxn modelId="{FF911249-181A-4FE6-A01C-F9EC85D9CA8C}" srcId="{43F74215-0D3A-428C-B364-A71478EA9835}" destId="{BF49BE3C-E060-4A2E-BC19-8DBB301B16FC}" srcOrd="2" destOrd="0" parTransId="{206690BF-B442-468B-B221-BF760878D794}" sibTransId="{66C6BF07-E7AC-42E0-8783-39FD8430DE28}"/>
    <dgm:cxn modelId="{AAF09A58-3B4D-4E1A-AC39-1E9E9A087610}" type="presOf" srcId="{233479CE-9940-4F65-9F4A-48BFB404990F}" destId="{1E7475AE-F311-4BD1-B777-E60E54BBB610}" srcOrd="0" destOrd="0" presId="urn:microsoft.com/office/officeart/2005/8/layout/hierarchy6"/>
    <dgm:cxn modelId="{4AA4E8A5-2299-4C23-BB29-9AB5C5692323}" srcId="{43F74215-0D3A-428C-B364-A71478EA9835}" destId="{E02872B4-80DE-4941-9AF3-A7597D8BC9DF}" srcOrd="1" destOrd="0" parTransId="{3576B2F4-E119-478E-883B-366B59873D87}" sibTransId="{B45786FE-AA36-4C3C-A8AA-A801EE0E9B4C}"/>
    <dgm:cxn modelId="{2E2F46A6-3E35-4916-9E1D-ABE3DBB223B4}" type="presOf" srcId="{7832D982-8A76-4C79-A3DD-322C09CF06AD}" destId="{DB289F7D-6CDF-4193-BDE6-EB50673EF6F4}" srcOrd="0" destOrd="0" presId="urn:microsoft.com/office/officeart/2005/8/layout/hierarchy6"/>
    <dgm:cxn modelId="{C6F1B9AD-ACFF-4956-91BE-DE6076C193A5}" type="presOf" srcId="{206690BF-B442-468B-B221-BF760878D794}" destId="{E85B4371-70B7-45F0-8969-06822D6C19AB}" srcOrd="0" destOrd="0" presId="urn:microsoft.com/office/officeart/2005/8/layout/hierarchy6"/>
    <dgm:cxn modelId="{FAC921B9-1F10-404B-8C14-DBD9AC8AE64F}" type="presOf" srcId="{1D5905DB-61BD-4670-B5C5-E4D046E46941}" destId="{CB74B31B-1BBF-4BF7-90F7-4AC8011B3692}" srcOrd="0" destOrd="0" presId="urn:microsoft.com/office/officeart/2005/8/layout/hierarchy6"/>
    <dgm:cxn modelId="{39B0AAB9-BCE8-45ED-8423-9B8A5FE357EF}" type="presOf" srcId="{44B856CD-556E-4C73-91EB-6DC1C43A35BD}" destId="{264E2A23-DB98-44B8-95B2-CDECE3465397}" srcOrd="0" destOrd="0" presId="urn:microsoft.com/office/officeart/2005/8/layout/hierarchy6"/>
    <dgm:cxn modelId="{522EFBCD-E947-4108-A8B6-D727317B8640}" srcId="{1D5905DB-61BD-4670-B5C5-E4D046E46941}" destId="{43F74215-0D3A-428C-B364-A71478EA9835}" srcOrd="0" destOrd="0" parTransId="{658D7867-92D5-4D85-BDD2-2A49AC6B4100}" sibTransId="{2399E321-1A3F-43D5-AB76-22DF7CFE79C0}"/>
    <dgm:cxn modelId="{A9644BCF-E0D6-4477-80B5-BD84C0C24701}" srcId="{BF49BE3C-E060-4A2E-BC19-8DBB301B16FC}" destId="{982C31C6-CAA3-4768-A5DA-18E9561CA548}" srcOrd="0" destOrd="0" parTransId="{7832D982-8A76-4C79-A3DD-322C09CF06AD}" sibTransId="{8707B988-A1F0-4316-837B-73F44C39E4FA}"/>
    <dgm:cxn modelId="{0DECF2D2-E1B2-44BB-ADAE-53D6ED973AD7}" type="presOf" srcId="{616E9422-0B97-4ED3-8226-C1B8308323A4}" destId="{A94BFB6F-CA7B-4C8D-8EC3-45D7CFC25ED7}" srcOrd="0" destOrd="0" presId="urn:microsoft.com/office/officeart/2005/8/layout/hierarchy6"/>
    <dgm:cxn modelId="{AB1FE9E8-8BD9-4E03-A987-08810D08AC70}" srcId="{43F74215-0D3A-428C-B364-A71478EA9835}" destId="{C0853A54-260A-4690-BDB4-70CA7BE233CA}" srcOrd="0" destOrd="0" parTransId="{F88992CE-D150-446E-A35F-5ED38896CC5E}" sibTransId="{6222617E-8F32-4540-87E3-0D9FEA80138D}"/>
    <dgm:cxn modelId="{C986F1ED-89E6-4E67-809A-334AFA308413}" srcId="{C0853A54-260A-4690-BDB4-70CA7BE233CA}" destId="{233479CE-9940-4F65-9F4A-48BFB404990F}" srcOrd="0" destOrd="0" parTransId="{616E9422-0B97-4ED3-8226-C1B8308323A4}" sibTransId="{48D27E8A-837C-4A9D-A16B-5AA41B50ADA2}"/>
    <dgm:cxn modelId="{BFD3BFEE-470F-4952-B84F-F14BDEF37A23}" srcId="{C0853A54-260A-4690-BDB4-70CA7BE233CA}" destId="{44B856CD-556E-4C73-91EB-6DC1C43A35BD}" srcOrd="1" destOrd="0" parTransId="{75AD9E1F-13AD-48FC-9C15-56FF5203A728}" sibTransId="{0F207AFB-F139-4D83-92D9-695C13C7946F}"/>
    <dgm:cxn modelId="{EC792AF5-DE55-476C-B752-74EECCF57E3D}" type="presOf" srcId="{982C31C6-CAA3-4768-A5DA-18E9561CA548}" destId="{6DC798FA-B530-49A6-A671-6848B9D5DA8A}" srcOrd="0" destOrd="0" presId="urn:microsoft.com/office/officeart/2005/8/layout/hierarchy6"/>
    <dgm:cxn modelId="{19353BFB-9D2F-43E2-A031-4B719FB4FA0A}" type="presOf" srcId="{C0853A54-260A-4690-BDB4-70CA7BE233CA}" destId="{79C0A587-679F-4AA3-A5C9-6149DD54F7BC}" srcOrd="0" destOrd="0" presId="urn:microsoft.com/office/officeart/2005/8/layout/hierarchy6"/>
    <dgm:cxn modelId="{359CA599-3356-44B8-90E8-3D50ACBE923D}" type="presParOf" srcId="{CB74B31B-1BBF-4BF7-90F7-4AC8011B3692}" destId="{05259701-9A7F-4822-9507-D63DAE81B96F}" srcOrd="0" destOrd="0" presId="urn:microsoft.com/office/officeart/2005/8/layout/hierarchy6"/>
    <dgm:cxn modelId="{A4A2BC1C-DD5B-42B2-818D-6B30CBCE8846}" type="presParOf" srcId="{05259701-9A7F-4822-9507-D63DAE81B96F}" destId="{E96C28B9-CE7F-4DAF-84ED-8777666F00B2}" srcOrd="0" destOrd="0" presId="urn:microsoft.com/office/officeart/2005/8/layout/hierarchy6"/>
    <dgm:cxn modelId="{F2E5D452-A121-49B7-82AA-BC2E0FE281A9}" type="presParOf" srcId="{E96C28B9-CE7F-4DAF-84ED-8777666F00B2}" destId="{98849549-B1C0-4B0D-8736-C39CDEF1F662}" srcOrd="0" destOrd="0" presId="urn:microsoft.com/office/officeart/2005/8/layout/hierarchy6"/>
    <dgm:cxn modelId="{E54D4BA5-F0AC-4C09-B842-EB5A74FFC3B5}" type="presParOf" srcId="{98849549-B1C0-4B0D-8736-C39CDEF1F662}" destId="{B6B7019B-27A2-40F7-853A-CCAD25C7E789}" srcOrd="0" destOrd="0" presId="urn:microsoft.com/office/officeart/2005/8/layout/hierarchy6"/>
    <dgm:cxn modelId="{C99D1D78-49EA-4A2E-A502-77231E79D23B}" type="presParOf" srcId="{98849549-B1C0-4B0D-8736-C39CDEF1F662}" destId="{DB0E8BCD-7969-4232-802D-55E64FE0ECF5}" srcOrd="1" destOrd="0" presId="urn:microsoft.com/office/officeart/2005/8/layout/hierarchy6"/>
    <dgm:cxn modelId="{E09ACD03-A3B9-4583-8F96-88013FD9F04D}" type="presParOf" srcId="{DB0E8BCD-7969-4232-802D-55E64FE0ECF5}" destId="{E5D016AA-41D6-4CD6-A181-D75028EEC804}" srcOrd="0" destOrd="0" presId="urn:microsoft.com/office/officeart/2005/8/layout/hierarchy6"/>
    <dgm:cxn modelId="{1AE33F36-1AFF-4844-B97C-D9B3B76D9FB5}" type="presParOf" srcId="{DB0E8BCD-7969-4232-802D-55E64FE0ECF5}" destId="{F3146C08-80A7-4DC5-8E8E-E126ACCAC4DB}" srcOrd="1" destOrd="0" presId="urn:microsoft.com/office/officeart/2005/8/layout/hierarchy6"/>
    <dgm:cxn modelId="{1EF79917-744C-4C1D-8691-2098FCE75C06}" type="presParOf" srcId="{F3146C08-80A7-4DC5-8E8E-E126ACCAC4DB}" destId="{79C0A587-679F-4AA3-A5C9-6149DD54F7BC}" srcOrd="0" destOrd="0" presId="urn:microsoft.com/office/officeart/2005/8/layout/hierarchy6"/>
    <dgm:cxn modelId="{DF617588-54C4-4A33-9DE7-AC1E1F484CA5}" type="presParOf" srcId="{F3146C08-80A7-4DC5-8E8E-E126ACCAC4DB}" destId="{550B3ECF-67DF-4787-85ED-026AFC204B43}" srcOrd="1" destOrd="0" presId="urn:microsoft.com/office/officeart/2005/8/layout/hierarchy6"/>
    <dgm:cxn modelId="{A72AAF85-6889-4DB8-A1C9-5932A03341B6}" type="presParOf" srcId="{550B3ECF-67DF-4787-85ED-026AFC204B43}" destId="{A94BFB6F-CA7B-4C8D-8EC3-45D7CFC25ED7}" srcOrd="0" destOrd="0" presId="urn:microsoft.com/office/officeart/2005/8/layout/hierarchy6"/>
    <dgm:cxn modelId="{2C36DB24-1DBF-4BB4-A0A2-066F68CAE0B0}" type="presParOf" srcId="{550B3ECF-67DF-4787-85ED-026AFC204B43}" destId="{9BE1785E-4208-4741-B7DD-8A67673DD56E}" srcOrd="1" destOrd="0" presId="urn:microsoft.com/office/officeart/2005/8/layout/hierarchy6"/>
    <dgm:cxn modelId="{01C37E87-21D4-4777-87F8-561495C33A5A}" type="presParOf" srcId="{9BE1785E-4208-4741-B7DD-8A67673DD56E}" destId="{1E7475AE-F311-4BD1-B777-E60E54BBB610}" srcOrd="0" destOrd="0" presId="urn:microsoft.com/office/officeart/2005/8/layout/hierarchy6"/>
    <dgm:cxn modelId="{F98B8AE8-E841-4A05-89C9-88FDEA938737}" type="presParOf" srcId="{9BE1785E-4208-4741-B7DD-8A67673DD56E}" destId="{564E2D2A-E1B4-417B-9606-D7A4D550C4EF}" srcOrd="1" destOrd="0" presId="urn:microsoft.com/office/officeart/2005/8/layout/hierarchy6"/>
    <dgm:cxn modelId="{8040F8F9-F3D7-48A9-93F5-B093998464D7}" type="presParOf" srcId="{550B3ECF-67DF-4787-85ED-026AFC204B43}" destId="{A2CCA2BE-4D1E-4DC9-86E1-68DDD9743CE9}" srcOrd="2" destOrd="0" presId="urn:microsoft.com/office/officeart/2005/8/layout/hierarchy6"/>
    <dgm:cxn modelId="{F59F3DD7-451B-4EBF-B48B-CB201CE3E3FE}" type="presParOf" srcId="{550B3ECF-67DF-4787-85ED-026AFC204B43}" destId="{002AEDC7-5DA1-4D29-BD03-71309CAAE98A}" srcOrd="3" destOrd="0" presId="urn:microsoft.com/office/officeart/2005/8/layout/hierarchy6"/>
    <dgm:cxn modelId="{58022DD2-BCD6-40BA-B1E7-12692BCBA22E}" type="presParOf" srcId="{002AEDC7-5DA1-4D29-BD03-71309CAAE98A}" destId="{264E2A23-DB98-44B8-95B2-CDECE3465397}" srcOrd="0" destOrd="0" presId="urn:microsoft.com/office/officeart/2005/8/layout/hierarchy6"/>
    <dgm:cxn modelId="{0282452A-D9A8-4B8A-AE3F-7CAA72F3318D}" type="presParOf" srcId="{002AEDC7-5DA1-4D29-BD03-71309CAAE98A}" destId="{096A21A3-7477-4E8B-98F2-D13E4CB2AB3A}" srcOrd="1" destOrd="0" presId="urn:microsoft.com/office/officeart/2005/8/layout/hierarchy6"/>
    <dgm:cxn modelId="{994BEFC3-69D3-4723-AD11-F4F4DEE7629A}" type="presParOf" srcId="{DB0E8BCD-7969-4232-802D-55E64FE0ECF5}" destId="{64633EFC-AF5C-42D5-BC61-7C0E6E4C902B}" srcOrd="2" destOrd="0" presId="urn:microsoft.com/office/officeart/2005/8/layout/hierarchy6"/>
    <dgm:cxn modelId="{5D52FCC9-03B0-4605-B849-D0C21F1541C7}" type="presParOf" srcId="{DB0E8BCD-7969-4232-802D-55E64FE0ECF5}" destId="{2F5A7532-02C2-443E-8618-C31A2BCAC792}" srcOrd="3" destOrd="0" presId="urn:microsoft.com/office/officeart/2005/8/layout/hierarchy6"/>
    <dgm:cxn modelId="{C4CB0DCF-82F1-4245-B762-6CB6D367C7C5}" type="presParOf" srcId="{2F5A7532-02C2-443E-8618-C31A2BCAC792}" destId="{49A248F1-F710-4D4C-874E-2187DFC7F340}" srcOrd="0" destOrd="0" presId="urn:microsoft.com/office/officeart/2005/8/layout/hierarchy6"/>
    <dgm:cxn modelId="{CB8707BA-F893-4C70-9A79-313D10148770}" type="presParOf" srcId="{2F5A7532-02C2-443E-8618-C31A2BCAC792}" destId="{A55CE8D8-CA1D-4BFE-B83F-E64C8211DD92}" srcOrd="1" destOrd="0" presId="urn:microsoft.com/office/officeart/2005/8/layout/hierarchy6"/>
    <dgm:cxn modelId="{B1435E0B-483C-4E4C-8424-A519CC9B6F15}" type="presParOf" srcId="{DB0E8BCD-7969-4232-802D-55E64FE0ECF5}" destId="{E85B4371-70B7-45F0-8969-06822D6C19AB}" srcOrd="4" destOrd="0" presId="urn:microsoft.com/office/officeart/2005/8/layout/hierarchy6"/>
    <dgm:cxn modelId="{A5750E08-2F90-4586-9FE4-B899DEC28E65}" type="presParOf" srcId="{DB0E8BCD-7969-4232-802D-55E64FE0ECF5}" destId="{D21F0257-C376-430C-A2DC-3904AE343B69}" srcOrd="5" destOrd="0" presId="urn:microsoft.com/office/officeart/2005/8/layout/hierarchy6"/>
    <dgm:cxn modelId="{128CCC07-2DEE-4B28-9FC2-5BEB13F47E3F}" type="presParOf" srcId="{D21F0257-C376-430C-A2DC-3904AE343B69}" destId="{60B22FC3-4740-4D2B-BE96-0FDFEF9A4456}" srcOrd="0" destOrd="0" presId="urn:microsoft.com/office/officeart/2005/8/layout/hierarchy6"/>
    <dgm:cxn modelId="{DD035B95-EB79-45EF-91F4-20C7129817CE}" type="presParOf" srcId="{D21F0257-C376-430C-A2DC-3904AE343B69}" destId="{70184BD8-B71A-4FD6-9010-102A77EDE298}" srcOrd="1" destOrd="0" presId="urn:microsoft.com/office/officeart/2005/8/layout/hierarchy6"/>
    <dgm:cxn modelId="{C81D0E23-5641-4C99-9C03-6490543774F1}" type="presParOf" srcId="{70184BD8-B71A-4FD6-9010-102A77EDE298}" destId="{DB289F7D-6CDF-4193-BDE6-EB50673EF6F4}" srcOrd="0" destOrd="0" presId="urn:microsoft.com/office/officeart/2005/8/layout/hierarchy6"/>
    <dgm:cxn modelId="{39C04EB9-62CF-4782-ACF1-450338E0F116}" type="presParOf" srcId="{70184BD8-B71A-4FD6-9010-102A77EDE298}" destId="{8DEEC982-0AE0-458B-8BC9-31248D003E46}" srcOrd="1" destOrd="0" presId="urn:microsoft.com/office/officeart/2005/8/layout/hierarchy6"/>
    <dgm:cxn modelId="{52389700-CD0F-471A-A206-D5F479081C8C}" type="presParOf" srcId="{8DEEC982-0AE0-458B-8BC9-31248D003E46}" destId="{6DC798FA-B530-49A6-A671-6848B9D5DA8A}" srcOrd="0" destOrd="0" presId="urn:microsoft.com/office/officeart/2005/8/layout/hierarchy6"/>
    <dgm:cxn modelId="{EF9E99AB-8AFA-4185-A767-88615B05901E}" type="presParOf" srcId="{8DEEC982-0AE0-458B-8BC9-31248D003E46}" destId="{6E5C5277-8E2F-4A66-AB7E-A2B2486DA2E0}" srcOrd="1" destOrd="0" presId="urn:microsoft.com/office/officeart/2005/8/layout/hierarchy6"/>
    <dgm:cxn modelId="{6ECE361D-53AE-461C-8102-5798100C1679}" type="presParOf" srcId="{CB74B31B-1BBF-4BF7-90F7-4AC8011B3692}" destId="{3BD1123C-3747-4E3D-8331-65FFD9D4958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46276E-F75E-4518-916A-05757D5ECBD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DF4CE95-3C3F-4274-BB19-47592B3D5751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000" dirty="0">
              <a:solidFill>
                <a:schemeClr val="bg1"/>
              </a:solidFill>
            </a:rPr>
            <a:t>Deputy Director of Finance and Corporate Services</a:t>
          </a:r>
        </a:p>
      </dgm:t>
    </dgm:pt>
    <dgm:pt modelId="{B0093CA7-5223-4164-B4BC-FD1690D32D29}" type="parTrans" cxnId="{DFF6DB7B-CDE5-4E73-97E0-5185742A2DD4}">
      <dgm:prSet/>
      <dgm:spPr/>
      <dgm:t>
        <a:bodyPr/>
        <a:lstStyle/>
        <a:p>
          <a:endParaRPr lang="en-GB"/>
        </a:p>
      </dgm:t>
    </dgm:pt>
    <dgm:pt modelId="{25C7BB26-A2FE-4A6A-B3D1-7D2C96789D50}" type="sibTrans" cxnId="{DFF6DB7B-CDE5-4E73-97E0-5185742A2DD4}">
      <dgm:prSet/>
      <dgm:spPr/>
      <dgm:t>
        <a:bodyPr/>
        <a:lstStyle/>
        <a:p>
          <a:endParaRPr lang="en-GB" dirty="0"/>
        </a:p>
      </dgm:t>
    </dgm:pt>
    <dgm:pt modelId="{5913031C-2E0D-421F-8968-592551D981B6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Senior Finance Manager</a:t>
          </a:r>
        </a:p>
      </dgm:t>
    </dgm:pt>
    <dgm:pt modelId="{6985876C-01CD-43B2-A627-8905DC738DF4}" type="parTrans" cxnId="{EEFB9B2A-F1C7-4922-918D-440986996316}">
      <dgm:prSet/>
      <dgm:spPr/>
      <dgm:t>
        <a:bodyPr/>
        <a:lstStyle/>
        <a:p>
          <a:endParaRPr lang="en-GB"/>
        </a:p>
      </dgm:t>
    </dgm:pt>
    <dgm:pt modelId="{8DF73C74-EED9-4D0F-A897-FD1ACBFB9442}" type="sibTrans" cxnId="{EEFB9B2A-F1C7-4922-918D-440986996316}">
      <dgm:prSet custT="1"/>
      <dgm:spPr/>
      <dgm:t>
        <a:bodyPr/>
        <a:lstStyle/>
        <a:p>
          <a:endParaRPr lang="en-GB"/>
        </a:p>
      </dgm:t>
    </dgm:pt>
    <dgm:pt modelId="{301BD31A-F3D7-4F50-AA41-0A179934700F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Senior Finance Manager</a:t>
          </a:r>
        </a:p>
      </dgm:t>
    </dgm:pt>
    <dgm:pt modelId="{2B3CDFD4-74A8-4AFD-8027-49C26CC2CDCF}" type="parTrans" cxnId="{E37E5157-D062-4805-B7CC-E9CDB497885B}">
      <dgm:prSet/>
      <dgm:spPr/>
      <dgm:t>
        <a:bodyPr/>
        <a:lstStyle/>
        <a:p>
          <a:endParaRPr lang="en-GB"/>
        </a:p>
      </dgm:t>
    </dgm:pt>
    <dgm:pt modelId="{63FE38CF-072A-4EFD-B01C-894FF0448D2E}" type="sibTrans" cxnId="{E37E5157-D062-4805-B7CC-E9CDB497885B}">
      <dgm:prSet custT="1"/>
      <dgm:spPr/>
      <dgm:t>
        <a:bodyPr/>
        <a:lstStyle/>
        <a:p>
          <a:endParaRPr lang="en-GB"/>
        </a:p>
      </dgm:t>
    </dgm:pt>
    <dgm:pt modelId="{06227CD8-CF97-4272-9DF0-C59D2E1E310F}">
      <dgm:prSet custT="1"/>
      <dgm:spPr>
        <a:solidFill>
          <a:srgbClr val="92D05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b="1" dirty="0">
              <a:solidFill>
                <a:schemeClr val="bg1"/>
              </a:solidFill>
            </a:rPr>
            <a:t>Vacant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Senior Finance Manager</a:t>
          </a:r>
        </a:p>
      </dgm:t>
    </dgm:pt>
    <dgm:pt modelId="{38F825D0-BFBE-4129-A4D9-6414A07DAAFA}" type="parTrans" cxnId="{F961EFB7-F52C-42AC-A83A-A99B569A989F}">
      <dgm:prSet/>
      <dgm:spPr/>
      <dgm:t>
        <a:bodyPr/>
        <a:lstStyle/>
        <a:p>
          <a:endParaRPr lang="en-GB"/>
        </a:p>
      </dgm:t>
    </dgm:pt>
    <dgm:pt modelId="{D6D4101F-C1D5-4E33-A181-DA35B5A6890B}" type="sibTrans" cxnId="{F961EFB7-F52C-42AC-A83A-A99B569A989F}">
      <dgm:prSet custT="1"/>
      <dgm:spPr/>
      <dgm:t>
        <a:bodyPr/>
        <a:lstStyle/>
        <a:p>
          <a:endParaRPr lang="en-GB"/>
        </a:p>
      </dgm:t>
    </dgm:pt>
    <dgm:pt modelId="{9157F081-2F8B-482E-892D-A997DC2A0864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Senior Finance Manager</a:t>
          </a:r>
        </a:p>
      </dgm:t>
    </dgm:pt>
    <dgm:pt modelId="{BBD30A33-3396-4395-92CF-426D6D4C89B1}" type="parTrans" cxnId="{03752B91-B39B-4248-A907-6C238178C66B}">
      <dgm:prSet/>
      <dgm:spPr/>
      <dgm:t>
        <a:bodyPr/>
        <a:lstStyle/>
        <a:p>
          <a:endParaRPr lang="en-GB"/>
        </a:p>
      </dgm:t>
    </dgm:pt>
    <dgm:pt modelId="{123E357B-74A8-4CAA-B62F-D9519CCBBF98}" type="sibTrans" cxnId="{03752B91-B39B-4248-A907-6C238178C66B}">
      <dgm:prSet/>
      <dgm:spPr/>
      <dgm:t>
        <a:bodyPr/>
        <a:lstStyle/>
        <a:p>
          <a:endParaRPr lang="en-GB"/>
        </a:p>
      </dgm:t>
    </dgm:pt>
    <dgm:pt modelId="{78493ADC-1019-4C98-B6C2-3CD7710CEA7C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000" dirty="0">
              <a:solidFill>
                <a:schemeClr val="bg1"/>
              </a:solidFill>
            </a:rPr>
            <a:t>Director of Finance and Corporate Services</a:t>
          </a:r>
        </a:p>
      </dgm:t>
    </dgm:pt>
    <dgm:pt modelId="{A741997A-7D47-4908-B6D8-BC6AFC388312}" type="parTrans" cxnId="{44E5B5F2-BA1E-48DB-A5FA-6D479F89BA0D}">
      <dgm:prSet/>
      <dgm:spPr/>
      <dgm:t>
        <a:bodyPr/>
        <a:lstStyle/>
        <a:p>
          <a:endParaRPr lang="en-GB"/>
        </a:p>
      </dgm:t>
    </dgm:pt>
    <dgm:pt modelId="{3E25E942-E276-443C-8C9F-48177E0F433D}" type="sibTrans" cxnId="{44E5B5F2-BA1E-48DB-A5FA-6D479F89BA0D}">
      <dgm:prSet/>
      <dgm:spPr/>
      <dgm:t>
        <a:bodyPr/>
        <a:lstStyle/>
        <a:p>
          <a:endParaRPr lang="en-GB"/>
        </a:p>
      </dgm:t>
    </dgm:pt>
    <dgm:pt modelId="{20E8A6A5-BD06-4F1B-BEE3-E6682E318B9C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Senior Finance Manager</a:t>
          </a:r>
        </a:p>
      </dgm:t>
    </dgm:pt>
    <dgm:pt modelId="{AFD0604A-0645-4E3A-B2BD-EA568AC8D663}" type="parTrans" cxnId="{2D961D9C-7578-4EE3-AACB-A40653489487}">
      <dgm:prSet/>
      <dgm:spPr/>
      <dgm:t>
        <a:bodyPr/>
        <a:lstStyle/>
        <a:p>
          <a:endParaRPr lang="en-GB"/>
        </a:p>
      </dgm:t>
    </dgm:pt>
    <dgm:pt modelId="{91C44756-01FF-49E5-BACF-B926C77BE84A}" type="sibTrans" cxnId="{2D961D9C-7578-4EE3-AACB-A40653489487}">
      <dgm:prSet/>
      <dgm:spPr/>
      <dgm:t>
        <a:bodyPr/>
        <a:lstStyle/>
        <a:p>
          <a:endParaRPr lang="en-GB"/>
        </a:p>
      </dgm:t>
    </dgm:pt>
    <dgm:pt modelId="{4C44DCB9-4B26-4051-8791-3320E23871D6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Senior Finance Manager </a:t>
          </a:r>
        </a:p>
      </dgm:t>
    </dgm:pt>
    <dgm:pt modelId="{274DFA5C-30EF-402B-982C-BB36D9ED6C05}" type="parTrans" cxnId="{C4B0C393-69FB-464B-B799-1095DCD02CA4}">
      <dgm:prSet/>
      <dgm:spPr/>
      <dgm:t>
        <a:bodyPr/>
        <a:lstStyle/>
        <a:p>
          <a:endParaRPr lang="en-GB"/>
        </a:p>
      </dgm:t>
    </dgm:pt>
    <dgm:pt modelId="{C16339A0-07E0-4274-B22C-A20341AA6E9B}" type="sibTrans" cxnId="{C4B0C393-69FB-464B-B799-1095DCD02CA4}">
      <dgm:prSet/>
      <dgm:spPr/>
      <dgm:t>
        <a:bodyPr/>
        <a:lstStyle/>
        <a:p>
          <a:endParaRPr lang="en-GB"/>
        </a:p>
      </dgm:t>
    </dgm:pt>
    <dgm:pt modelId="{93B336C5-7227-4707-BF50-BDB31C5D303C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Financial Accountant</a:t>
          </a:r>
        </a:p>
      </dgm:t>
    </dgm:pt>
    <dgm:pt modelId="{1497E12B-FC74-4449-96DC-81EF50577C7D}" type="parTrans" cxnId="{A8086314-07DA-4B5C-8E11-F0093CA494EA}">
      <dgm:prSet/>
      <dgm:spPr/>
      <dgm:t>
        <a:bodyPr/>
        <a:lstStyle/>
        <a:p>
          <a:endParaRPr lang="en-GB"/>
        </a:p>
      </dgm:t>
    </dgm:pt>
    <dgm:pt modelId="{FEFBCD69-4F09-4423-B7BE-12BACA3DC7B2}" type="sibTrans" cxnId="{A8086314-07DA-4B5C-8E11-F0093CA494EA}">
      <dgm:prSet/>
      <dgm:spPr/>
      <dgm:t>
        <a:bodyPr/>
        <a:lstStyle/>
        <a:p>
          <a:endParaRPr lang="en-GB"/>
        </a:p>
      </dgm:t>
    </dgm:pt>
    <dgm:pt modelId="{FFD67896-AE1E-4CDF-86C1-311DC9B46932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Management Accountant</a:t>
          </a:r>
        </a:p>
      </dgm:t>
    </dgm:pt>
    <dgm:pt modelId="{78996CA2-BA92-43DF-922C-0F118B86ACF5}" type="parTrans" cxnId="{4B7BD41D-C5A1-4381-8EDE-D7054AEFB8F9}">
      <dgm:prSet/>
      <dgm:spPr/>
      <dgm:t>
        <a:bodyPr/>
        <a:lstStyle/>
        <a:p>
          <a:endParaRPr lang="en-GB"/>
        </a:p>
      </dgm:t>
    </dgm:pt>
    <dgm:pt modelId="{E7F5AD18-DF2C-4C25-AC8A-9E198BD143F8}" type="sibTrans" cxnId="{4B7BD41D-C5A1-4381-8EDE-D7054AEFB8F9}">
      <dgm:prSet/>
      <dgm:spPr/>
      <dgm:t>
        <a:bodyPr/>
        <a:lstStyle/>
        <a:p>
          <a:endParaRPr lang="en-GB"/>
        </a:p>
      </dgm:t>
    </dgm:pt>
    <dgm:pt modelId="{674D0E8B-8E81-4A49-83BA-F7AB70B0A84F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GB" sz="100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(secondment to ICS)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Management Accountant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en-GB" sz="1000" dirty="0"/>
        </a:p>
      </dgm:t>
    </dgm:pt>
    <dgm:pt modelId="{16B24717-5104-43FD-9272-8D9A880E41BC}" type="parTrans" cxnId="{1AD7A0B1-42BE-438A-9146-0C6FE437332D}">
      <dgm:prSet/>
      <dgm:spPr/>
      <dgm:t>
        <a:bodyPr/>
        <a:lstStyle/>
        <a:p>
          <a:endParaRPr lang="en-GB"/>
        </a:p>
      </dgm:t>
    </dgm:pt>
    <dgm:pt modelId="{F0BDA3BE-F871-4BDF-8177-C2AE8D5CA9E4}" type="sibTrans" cxnId="{1AD7A0B1-42BE-438A-9146-0C6FE437332D}">
      <dgm:prSet/>
      <dgm:spPr/>
      <dgm:t>
        <a:bodyPr/>
        <a:lstStyle/>
        <a:p>
          <a:endParaRPr lang="en-GB"/>
        </a:p>
      </dgm:t>
    </dgm:pt>
    <dgm:pt modelId="{50C5F13E-4ECC-4AF7-920A-C6F19AA21254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Management Accountant</a:t>
          </a:r>
        </a:p>
      </dgm:t>
    </dgm:pt>
    <dgm:pt modelId="{4ABD31EA-40AE-4EE7-9DDE-C7FB10B557CD}" type="parTrans" cxnId="{966916CF-907C-4267-BEB7-4C8752FAA0AE}">
      <dgm:prSet/>
      <dgm:spPr/>
      <dgm:t>
        <a:bodyPr/>
        <a:lstStyle/>
        <a:p>
          <a:endParaRPr lang="en-GB"/>
        </a:p>
      </dgm:t>
    </dgm:pt>
    <dgm:pt modelId="{D1941D01-CA84-40EF-87DE-4454D7A94812}" type="sibTrans" cxnId="{966916CF-907C-4267-BEB7-4C8752FAA0AE}">
      <dgm:prSet/>
      <dgm:spPr/>
      <dgm:t>
        <a:bodyPr/>
        <a:lstStyle/>
        <a:p>
          <a:endParaRPr lang="en-GB"/>
        </a:p>
      </dgm:t>
    </dgm:pt>
    <dgm:pt modelId="{8199283D-9931-42AB-B381-403C0748D3A9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Financial Accounts Assistant</a:t>
          </a:r>
        </a:p>
      </dgm:t>
    </dgm:pt>
    <dgm:pt modelId="{87D9DBB5-999B-44C9-AAB2-190418F52B57}" type="parTrans" cxnId="{510008A5-9449-41E4-847C-4B5D2CEC0B43}">
      <dgm:prSet/>
      <dgm:spPr/>
      <dgm:t>
        <a:bodyPr/>
        <a:lstStyle/>
        <a:p>
          <a:endParaRPr lang="en-GB"/>
        </a:p>
      </dgm:t>
    </dgm:pt>
    <dgm:pt modelId="{F716D2A9-016C-4532-A2C8-DA834AEE5F3A}" type="sibTrans" cxnId="{510008A5-9449-41E4-847C-4B5D2CEC0B43}">
      <dgm:prSet/>
      <dgm:spPr/>
      <dgm:t>
        <a:bodyPr/>
        <a:lstStyle/>
        <a:p>
          <a:endParaRPr lang="en-GB"/>
        </a:p>
      </dgm:t>
    </dgm:pt>
    <dgm:pt modelId="{F22D51E8-DC0A-460C-B149-152C3ADF91BF}">
      <dgm:prSet phldrT="[Text]" custT="1"/>
      <dgm:spPr>
        <a:solidFill>
          <a:schemeClr val="tx2">
            <a:lumMod val="60000"/>
            <a:lumOff val="40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Senior Finance Manager</a:t>
          </a:r>
        </a:p>
      </dgm:t>
    </dgm:pt>
    <dgm:pt modelId="{5F5594C6-5A8C-4273-A047-0353BAE2722A}" type="parTrans" cxnId="{ED3A2B03-84AB-4855-854A-5333D9C7C6AF}">
      <dgm:prSet/>
      <dgm:spPr/>
      <dgm:t>
        <a:bodyPr/>
        <a:lstStyle/>
        <a:p>
          <a:endParaRPr lang="en-GB"/>
        </a:p>
      </dgm:t>
    </dgm:pt>
    <dgm:pt modelId="{49498B05-9329-4E92-B41E-C407871A342B}" type="sibTrans" cxnId="{ED3A2B03-84AB-4855-854A-5333D9C7C6AF}">
      <dgm:prSet/>
      <dgm:spPr/>
      <dgm:t>
        <a:bodyPr/>
        <a:lstStyle/>
        <a:p>
          <a:endParaRPr lang="en-GB"/>
        </a:p>
      </dgm:t>
    </dgm:pt>
    <dgm:pt modelId="{AB70AABD-CD28-422D-9B3D-ECBD247548D9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Finance Manager</a:t>
          </a:r>
        </a:p>
      </dgm:t>
    </dgm:pt>
    <dgm:pt modelId="{E1648E98-5DCB-4E7A-ADC1-664FDA5FD39B}" type="parTrans" cxnId="{3098AAB6-E098-47CC-866F-C1EB71E4DB39}">
      <dgm:prSet/>
      <dgm:spPr/>
      <dgm:t>
        <a:bodyPr/>
        <a:lstStyle/>
        <a:p>
          <a:endParaRPr lang="en-GB"/>
        </a:p>
      </dgm:t>
    </dgm:pt>
    <dgm:pt modelId="{A0AE108D-A890-4CE5-A208-3E9A53ABB774}" type="sibTrans" cxnId="{3098AAB6-E098-47CC-866F-C1EB71E4DB39}">
      <dgm:prSet/>
      <dgm:spPr/>
      <dgm:t>
        <a:bodyPr/>
        <a:lstStyle/>
        <a:p>
          <a:endParaRPr lang="en-GB"/>
        </a:p>
      </dgm:t>
    </dgm:pt>
    <dgm:pt modelId="{64053444-87D3-4F20-8B8A-DFA1025E623F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Management Accountant  </a:t>
          </a:r>
        </a:p>
      </dgm:t>
    </dgm:pt>
    <dgm:pt modelId="{4BFC4D2C-ED51-43B4-8081-895307DDAC48}" type="parTrans" cxnId="{6A670A7A-5468-4CA4-A665-E7C0EB5625C7}">
      <dgm:prSet/>
      <dgm:spPr/>
      <dgm:t>
        <a:bodyPr/>
        <a:lstStyle/>
        <a:p>
          <a:endParaRPr lang="en-GB"/>
        </a:p>
      </dgm:t>
    </dgm:pt>
    <dgm:pt modelId="{37DDF342-ECE2-4A8A-81A6-3FD3B4E72C18}" type="sibTrans" cxnId="{6A670A7A-5468-4CA4-A665-E7C0EB5625C7}">
      <dgm:prSet/>
      <dgm:spPr/>
      <dgm:t>
        <a:bodyPr/>
        <a:lstStyle/>
        <a:p>
          <a:endParaRPr lang="en-GB"/>
        </a:p>
      </dgm:t>
    </dgm:pt>
    <dgm:pt modelId="{E6BC77CB-2F60-4A46-8CDB-444996E0E2F4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Finance Manager</a:t>
          </a:r>
        </a:p>
      </dgm:t>
    </dgm:pt>
    <dgm:pt modelId="{D72B157B-4D59-46B8-9D09-9598F58123DD}" type="parTrans" cxnId="{06A0FE10-BFB3-4D58-8613-8425455E8E98}">
      <dgm:prSet/>
      <dgm:spPr/>
      <dgm:t>
        <a:bodyPr/>
        <a:lstStyle/>
        <a:p>
          <a:endParaRPr lang="en-GB"/>
        </a:p>
      </dgm:t>
    </dgm:pt>
    <dgm:pt modelId="{41236639-AC8B-4B19-91BC-3C17835541B5}" type="sibTrans" cxnId="{06A0FE10-BFB3-4D58-8613-8425455E8E98}">
      <dgm:prSet/>
      <dgm:spPr/>
      <dgm:t>
        <a:bodyPr/>
        <a:lstStyle/>
        <a:p>
          <a:endParaRPr lang="en-GB"/>
        </a:p>
      </dgm:t>
    </dgm:pt>
    <dgm:pt modelId="{1A31E098-5098-4283-B335-4717179D2872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Management Accountant</a:t>
          </a:r>
        </a:p>
      </dgm:t>
    </dgm:pt>
    <dgm:pt modelId="{11F7290A-C6F0-4EB4-9412-F0557222375A}" type="parTrans" cxnId="{0C9EB628-5E0C-4AF2-A03D-F2DAB98EE5A2}">
      <dgm:prSet/>
      <dgm:spPr/>
      <dgm:t>
        <a:bodyPr/>
        <a:lstStyle/>
        <a:p>
          <a:endParaRPr lang="en-GB"/>
        </a:p>
      </dgm:t>
    </dgm:pt>
    <dgm:pt modelId="{922863FA-C31B-4E23-A311-202A70C227C8}" type="sibTrans" cxnId="{0C9EB628-5E0C-4AF2-A03D-F2DAB98EE5A2}">
      <dgm:prSet/>
      <dgm:spPr/>
      <dgm:t>
        <a:bodyPr/>
        <a:lstStyle/>
        <a:p>
          <a:endParaRPr lang="en-GB"/>
        </a:p>
      </dgm:t>
    </dgm:pt>
    <dgm:pt modelId="{3B2E22B8-EC61-4256-AB92-6A587AB4C4F6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Finance Assistant</a:t>
          </a:r>
        </a:p>
      </dgm:t>
    </dgm:pt>
    <dgm:pt modelId="{1442B670-60AE-4D5C-AFB8-99AAF17BD7D6}" type="parTrans" cxnId="{AD0A7B60-3046-4DA7-B0C2-ACE2A9D52C48}">
      <dgm:prSet/>
      <dgm:spPr/>
      <dgm:t>
        <a:bodyPr/>
        <a:lstStyle/>
        <a:p>
          <a:endParaRPr lang="en-GB"/>
        </a:p>
      </dgm:t>
    </dgm:pt>
    <dgm:pt modelId="{9A38A0BA-01C5-40FC-A7F9-E51C1E82DB00}" type="sibTrans" cxnId="{AD0A7B60-3046-4DA7-B0C2-ACE2A9D52C48}">
      <dgm:prSet/>
      <dgm:spPr/>
      <dgm:t>
        <a:bodyPr/>
        <a:lstStyle/>
        <a:p>
          <a:endParaRPr lang="en-GB"/>
        </a:p>
      </dgm:t>
    </dgm:pt>
    <dgm:pt modelId="{522288AD-CC12-4353-A81B-5C4D2FB3C239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Finance Assistant</a:t>
          </a:r>
        </a:p>
      </dgm:t>
    </dgm:pt>
    <dgm:pt modelId="{33CC03B0-18A6-4F6A-9269-E3F5AF7486D9}" type="parTrans" cxnId="{98CCB806-DFBF-45AA-9D91-846EDE17B6A4}">
      <dgm:prSet/>
      <dgm:spPr/>
      <dgm:t>
        <a:bodyPr/>
        <a:lstStyle/>
        <a:p>
          <a:endParaRPr lang="en-GB"/>
        </a:p>
      </dgm:t>
    </dgm:pt>
    <dgm:pt modelId="{8358836C-4D62-4C52-9718-102E23A57420}" type="sibTrans" cxnId="{98CCB806-DFBF-45AA-9D91-846EDE17B6A4}">
      <dgm:prSet/>
      <dgm:spPr/>
      <dgm:t>
        <a:bodyPr/>
        <a:lstStyle/>
        <a:p>
          <a:endParaRPr lang="en-GB"/>
        </a:p>
      </dgm:t>
    </dgm:pt>
    <dgm:pt modelId="{4038D19A-2302-48F6-8160-2BCEA19C65D0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Head of Procurement</a:t>
          </a:r>
        </a:p>
      </dgm:t>
    </dgm:pt>
    <dgm:pt modelId="{15CCB3F2-4507-406D-A8DB-1D2755F64BE7}" type="parTrans" cxnId="{FB0FFF0F-85E3-4366-95D8-7DF8E914D1FD}">
      <dgm:prSet/>
      <dgm:spPr/>
      <dgm:t>
        <a:bodyPr/>
        <a:lstStyle/>
        <a:p>
          <a:endParaRPr lang="en-GB"/>
        </a:p>
      </dgm:t>
    </dgm:pt>
    <dgm:pt modelId="{8A0D8375-71D1-45A5-9E39-332C55994B07}" type="sibTrans" cxnId="{FB0FFF0F-85E3-4366-95D8-7DF8E914D1FD}">
      <dgm:prSet/>
      <dgm:spPr/>
      <dgm:t>
        <a:bodyPr/>
        <a:lstStyle/>
        <a:p>
          <a:endParaRPr lang="en-GB"/>
        </a:p>
      </dgm:t>
    </dgm:pt>
    <dgm:pt modelId="{AD377849-5632-412A-B5C4-BD384E8D6818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Procurement Manager</a:t>
          </a:r>
        </a:p>
      </dgm:t>
    </dgm:pt>
    <dgm:pt modelId="{EB31F373-8FEE-4BE1-9194-E71402FDA5C5}" type="parTrans" cxnId="{767E5E27-0783-42AE-9958-EDFFFAA299A2}">
      <dgm:prSet/>
      <dgm:spPr/>
      <dgm:t>
        <a:bodyPr/>
        <a:lstStyle/>
        <a:p>
          <a:endParaRPr lang="en-GB"/>
        </a:p>
      </dgm:t>
    </dgm:pt>
    <dgm:pt modelId="{D51DF912-531A-4C14-AF4F-1A41906AFAA5}" type="sibTrans" cxnId="{767E5E27-0783-42AE-9958-EDFFFAA299A2}">
      <dgm:prSet/>
      <dgm:spPr/>
      <dgm:t>
        <a:bodyPr/>
        <a:lstStyle/>
        <a:p>
          <a:endParaRPr lang="en-GB"/>
        </a:p>
      </dgm:t>
    </dgm:pt>
    <dgm:pt modelId="{9A1FC0CA-FE64-4E42-9BE2-595CE5E1538E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Procurement Manager</a:t>
          </a:r>
        </a:p>
      </dgm:t>
    </dgm:pt>
    <dgm:pt modelId="{DBD6B8D0-3CA0-42EA-8C3A-2449BA33EDDE}" type="parTrans" cxnId="{D4A1039D-59CF-41AA-AA61-450C8FB04FF8}">
      <dgm:prSet/>
      <dgm:spPr/>
      <dgm:t>
        <a:bodyPr/>
        <a:lstStyle/>
        <a:p>
          <a:endParaRPr lang="en-GB"/>
        </a:p>
      </dgm:t>
    </dgm:pt>
    <dgm:pt modelId="{2663010C-2BEE-427A-ABCD-FAE73C496A45}" type="sibTrans" cxnId="{D4A1039D-59CF-41AA-AA61-450C8FB04FF8}">
      <dgm:prSet/>
      <dgm:spPr/>
      <dgm:t>
        <a:bodyPr/>
        <a:lstStyle/>
        <a:p>
          <a:endParaRPr lang="en-GB"/>
        </a:p>
      </dgm:t>
    </dgm:pt>
    <dgm:pt modelId="{3A6CD7D6-B6F8-44A2-B64B-C8192D82A7BF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Business Support Officer</a:t>
          </a:r>
        </a:p>
      </dgm:t>
    </dgm:pt>
    <dgm:pt modelId="{6C13E22D-5499-4905-AE5A-B4FDCF5D7E64}" type="parTrans" cxnId="{580FBDD1-8285-4875-842D-60084AB8C7F5}">
      <dgm:prSet/>
      <dgm:spPr/>
      <dgm:t>
        <a:bodyPr/>
        <a:lstStyle/>
        <a:p>
          <a:endParaRPr lang="en-GB"/>
        </a:p>
      </dgm:t>
    </dgm:pt>
    <dgm:pt modelId="{6CD44F3C-1473-464F-A5F3-1B819B002C5D}" type="sibTrans" cxnId="{580FBDD1-8285-4875-842D-60084AB8C7F5}">
      <dgm:prSet/>
      <dgm:spPr/>
      <dgm:t>
        <a:bodyPr/>
        <a:lstStyle/>
        <a:p>
          <a:endParaRPr lang="en-GB"/>
        </a:p>
      </dgm:t>
    </dgm:pt>
    <dgm:pt modelId="{72FB624D-EE3E-46B6-9C54-D317F63598A1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>
              <a:solidFill>
                <a:schemeClr val="bg1"/>
              </a:solidFill>
            </a:rPr>
            <a:t>Finance Assistant</a:t>
          </a:r>
        </a:p>
      </dgm:t>
    </dgm:pt>
    <dgm:pt modelId="{9D2117B3-2528-4E6D-872F-111B5C4CF445}" type="parTrans" cxnId="{89F136D8-3E1A-4183-A63D-62960D5C622C}">
      <dgm:prSet/>
      <dgm:spPr/>
      <dgm:t>
        <a:bodyPr/>
        <a:lstStyle/>
        <a:p>
          <a:endParaRPr lang="en-GB"/>
        </a:p>
      </dgm:t>
    </dgm:pt>
    <dgm:pt modelId="{C51723CE-10EC-4F9E-B996-2ED24E13572C}" type="sibTrans" cxnId="{89F136D8-3E1A-4183-A63D-62960D5C622C}">
      <dgm:prSet/>
      <dgm:spPr/>
      <dgm:t>
        <a:bodyPr/>
        <a:lstStyle/>
        <a:p>
          <a:endParaRPr lang="en-GB"/>
        </a:p>
      </dgm:t>
    </dgm:pt>
    <dgm:pt modelId="{C7F08981-516C-44D9-A0A0-CF79652BE8B3}" type="pres">
      <dgm:prSet presAssocID="{7846276E-F75E-4518-916A-05757D5ECB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F9840DF-E5C7-40E0-80F9-6F052A198419}" type="pres">
      <dgm:prSet presAssocID="{78493ADC-1019-4C98-B6C2-3CD7710CEA7C}" presName="hierRoot1" presStyleCnt="0">
        <dgm:presLayoutVars>
          <dgm:hierBranch val="init"/>
        </dgm:presLayoutVars>
      </dgm:prSet>
      <dgm:spPr/>
    </dgm:pt>
    <dgm:pt modelId="{733C5BA2-06F0-4589-9817-CEF963EA3B5C}" type="pres">
      <dgm:prSet presAssocID="{78493ADC-1019-4C98-B6C2-3CD7710CEA7C}" presName="rootComposite1" presStyleCnt="0"/>
      <dgm:spPr/>
    </dgm:pt>
    <dgm:pt modelId="{EE3B5EF2-8856-41EB-B2AA-0F138324F50B}" type="pres">
      <dgm:prSet presAssocID="{78493ADC-1019-4C98-B6C2-3CD7710CEA7C}" presName="rootText1" presStyleLbl="node0" presStyleIdx="0" presStyleCnt="1" custScaleX="170219" custScaleY="134300" custLinFactNeighborX="99" custLinFactNeighborY="-16593">
        <dgm:presLayoutVars>
          <dgm:chPref val="3"/>
        </dgm:presLayoutVars>
      </dgm:prSet>
      <dgm:spPr/>
    </dgm:pt>
    <dgm:pt modelId="{F63E1CF3-6104-485A-8996-1380E66F6118}" type="pres">
      <dgm:prSet presAssocID="{78493ADC-1019-4C98-B6C2-3CD7710CEA7C}" presName="rootConnector1" presStyleLbl="node1" presStyleIdx="0" presStyleCnt="0"/>
      <dgm:spPr/>
    </dgm:pt>
    <dgm:pt modelId="{EFABCC11-D6CA-460A-89B5-4D90F37374E0}" type="pres">
      <dgm:prSet presAssocID="{78493ADC-1019-4C98-B6C2-3CD7710CEA7C}" presName="hierChild2" presStyleCnt="0"/>
      <dgm:spPr/>
    </dgm:pt>
    <dgm:pt modelId="{259DBA53-839E-446C-99AB-757A0AF68344}" type="pres">
      <dgm:prSet presAssocID="{B0093CA7-5223-4164-B4BC-FD1690D32D29}" presName="Name37" presStyleLbl="parChTrans1D2" presStyleIdx="0" presStyleCnt="1"/>
      <dgm:spPr/>
    </dgm:pt>
    <dgm:pt modelId="{DC9F03FE-C743-4896-B159-54F614662749}" type="pres">
      <dgm:prSet presAssocID="{7DF4CE95-3C3F-4274-BB19-47592B3D5751}" presName="hierRoot2" presStyleCnt="0">
        <dgm:presLayoutVars>
          <dgm:hierBranch val="init"/>
        </dgm:presLayoutVars>
      </dgm:prSet>
      <dgm:spPr/>
    </dgm:pt>
    <dgm:pt modelId="{36B2622B-EBD9-46C4-BB66-FA4827940289}" type="pres">
      <dgm:prSet presAssocID="{7DF4CE95-3C3F-4274-BB19-47592B3D5751}" presName="rootComposite" presStyleCnt="0"/>
      <dgm:spPr/>
    </dgm:pt>
    <dgm:pt modelId="{BC8897F8-5089-4854-AD02-0631116D6787}" type="pres">
      <dgm:prSet presAssocID="{7DF4CE95-3C3F-4274-BB19-47592B3D5751}" presName="rootText" presStyleLbl="node2" presStyleIdx="0" presStyleCnt="1" custScaleX="212805" custScaleY="120747">
        <dgm:presLayoutVars>
          <dgm:chPref val="3"/>
        </dgm:presLayoutVars>
      </dgm:prSet>
      <dgm:spPr/>
    </dgm:pt>
    <dgm:pt modelId="{AB79990B-58E3-491A-A6B7-31B3E3931301}" type="pres">
      <dgm:prSet presAssocID="{7DF4CE95-3C3F-4274-BB19-47592B3D5751}" presName="rootConnector" presStyleLbl="node2" presStyleIdx="0" presStyleCnt="1"/>
      <dgm:spPr/>
    </dgm:pt>
    <dgm:pt modelId="{252F3F8D-D87E-43A7-B73E-076EBFD6EE4E}" type="pres">
      <dgm:prSet presAssocID="{7DF4CE95-3C3F-4274-BB19-47592B3D5751}" presName="hierChild4" presStyleCnt="0"/>
      <dgm:spPr/>
    </dgm:pt>
    <dgm:pt modelId="{4EDAB34F-A66B-47A8-82CF-17DDE7F0A117}" type="pres">
      <dgm:prSet presAssocID="{274DFA5C-30EF-402B-982C-BB36D9ED6C05}" presName="Name37" presStyleLbl="parChTrans1D3" presStyleIdx="0" presStyleCnt="5"/>
      <dgm:spPr/>
    </dgm:pt>
    <dgm:pt modelId="{4D75BB5E-A751-43B5-ADE1-0F5A5AC6E125}" type="pres">
      <dgm:prSet presAssocID="{4C44DCB9-4B26-4051-8791-3320E23871D6}" presName="hierRoot2" presStyleCnt="0">
        <dgm:presLayoutVars>
          <dgm:hierBranch val="init"/>
        </dgm:presLayoutVars>
      </dgm:prSet>
      <dgm:spPr/>
    </dgm:pt>
    <dgm:pt modelId="{23ABC8C3-82DB-4006-8A00-E8292D8E7B85}" type="pres">
      <dgm:prSet presAssocID="{4C44DCB9-4B26-4051-8791-3320E23871D6}" presName="rootComposite" presStyleCnt="0"/>
      <dgm:spPr/>
    </dgm:pt>
    <dgm:pt modelId="{25164C74-3FBF-46AD-8EEA-7806668293D9}" type="pres">
      <dgm:prSet presAssocID="{4C44DCB9-4B26-4051-8791-3320E23871D6}" presName="rootText" presStyleLbl="node3" presStyleIdx="0" presStyleCnt="5" custScaleX="225630">
        <dgm:presLayoutVars>
          <dgm:chPref val="3"/>
        </dgm:presLayoutVars>
      </dgm:prSet>
      <dgm:spPr/>
    </dgm:pt>
    <dgm:pt modelId="{BA0F07BD-7578-400A-ACEC-B40EEDD61A22}" type="pres">
      <dgm:prSet presAssocID="{4C44DCB9-4B26-4051-8791-3320E23871D6}" presName="rootConnector" presStyleLbl="node3" presStyleIdx="0" presStyleCnt="5"/>
      <dgm:spPr/>
    </dgm:pt>
    <dgm:pt modelId="{ED36586D-51C0-49A4-A2EC-DEFC321A718A}" type="pres">
      <dgm:prSet presAssocID="{4C44DCB9-4B26-4051-8791-3320E23871D6}" presName="hierChild4" presStyleCnt="0"/>
      <dgm:spPr/>
    </dgm:pt>
    <dgm:pt modelId="{28E7A656-61A3-4345-AECE-4517DF8F0EB0}" type="pres">
      <dgm:prSet presAssocID="{1497E12B-FC74-4449-96DC-81EF50577C7D}" presName="Name37" presStyleLbl="parChTrans1D4" presStyleIdx="0" presStyleCnt="18"/>
      <dgm:spPr/>
    </dgm:pt>
    <dgm:pt modelId="{A0A994F5-61E9-4C23-8788-7395321B1C95}" type="pres">
      <dgm:prSet presAssocID="{93B336C5-7227-4707-BF50-BDB31C5D303C}" presName="hierRoot2" presStyleCnt="0">
        <dgm:presLayoutVars>
          <dgm:hierBranch val="init"/>
        </dgm:presLayoutVars>
      </dgm:prSet>
      <dgm:spPr/>
    </dgm:pt>
    <dgm:pt modelId="{55E45C3D-B017-4EB1-A253-D99D638DEF2B}" type="pres">
      <dgm:prSet presAssocID="{93B336C5-7227-4707-BF50-BDB31C5D303C}" presName="rootComposite" presStyleCnt="0"/>
      <dgm:spPr/>
    </dgm:pt>
    <dgm:pt modelId="{2EA60224-FAB8-44C5-8638-CAD7BE4EC0DA}" type="pres">
      <dgm:prSet presAssocID="{93B336C5-7227-4707-BF50-BDB31C5D303C}" presName="rootText" presStyleLbl="node4" presStyleIdx="0" presStyleCnt="18" custScaleX="150357">
        <dgm:presLayoutVars>
          <dgm:chPref val="3"/>
        </dgm:presLayoutVars>
      </dgm:prSet>
      <dgm:spPr/>
    </dgm:pt>
    <dgm:pt modelId="{FE2182A2-F8D5-44E6-A8AB-98F8A5772DDF}" type="pres">
      <dgm:prSet presAssocID="{93B336C5-7227-4707-BF50-BDB31C5D303C}" presName="rootConnector" presStyleLbl="node4" presStyleIdx="0" presStyleCnt="18"/>
      <dgm:spPr/>
    </dgm:pt>
    <dgm:pt modelId="{28B00F2D-57D7-4546-B65A-79BF3D6C99BA}" type="pres">
      <dgm:prSet presAssocID="{93B336C5-7227-4707-BF50-BDB31C5D303C}" presName="hierChild4" presStyleCnt="0"/>
      <dgm:spPr/>
    </dgm:pt>
    <dgm:pt modelId="{ED59453D-4CAD-4280-AC88-02ED0CB486F5}" type="pres">
      <dgm:prSet presAssocID="{78996CA2-BA92-43DF-922C-0F118B86ACF5}" presName="Name37" presStyleLbl="parChTrans1D4" presStyleIdx="1" presStyleCnt="18"/>
      <dgm:spPr/>
    </dgm:pt>
    <dgm:pt modelId="{F675CE46-6581-40EF-A658-B7AA571E2A59}" type="pres">
      <dgm:prSet presAssocID="{FFD67896-AE1E-4CDF-86C1-311DC9B46932}" presName="hierRoot2" presStyleCnt="0">
        <dgm:presLayoutVars>
          <dgm:hierBranch val="init"/>
        </dgm:presLayoutVars>
      </dgm:prSet>
      <dgm:spPr/>
    </dgm:pt>
    <dgm:pt modelId="{9F8F1161-C72C-4623-AEB6-81577070E050}" type="pres">
      <dgm:prSet presAssocID="{FFD67896-AE1E-4CDF-86C1-311DC9B46932}" presName="rootComposite" presStyleCnt="0"/>
      <dgm:spPr/>
    </dgm:pt>
    <dgm:pt modelId="{5DB74663-9141-4438-A83A-D7EE95DA7418}" type="pres">
      <dgm:prSet presAssocID="{FFD67896-AE1E-4CDF-86C1-311DC9B46932}" presName="rootText" presStyleLbl="node4" presStyleIdx="1" presStyleCnt="18" custScaleX="175420">
        <dgm:presLayoutVars>
          <dgm:chPref val="3"/>
        </dgm:presLayoutVars>
      </dgm:prSet>
      <dgm:spPr/>
    </dgm:pt>
    <dgm:pt modelId="{180B601D-4F1C-4CF3-A6D7-152305D879B3}" type="pres">
      <dgm:prSet presAssocID="{FFD67896-AE1E-4CDF-86C1-311DC9B46932}" presName="rootConnector" presStyleLbl="node4" presStyleIdx="1" presStyleCnt="18"/>
      <dgm:spPr/>
    </dgm:pt>
    <dgm:pt modelId="{66E5D14E-126C-45B2-93A8-F5927884EED0}" type="pres">
      <dgm:prSet presAssocID="{FFD67896-AE1E-4CDF-86C1-311DC9B46932}" presName="hierChild4" presStyleCnt="0"/>
      <dgm:spPr/>
    </dgm:pt>
    <dgm:pt modelId="{AA883932-ED00-4E9A-97F1-F6699611F0CB}" type="pres">
      <dgm:prSet presAssocID="{FFD67896-AE1E-4CDF-86C1-311DC9B46932}" presName="hierChild5" presStyleCnt="0"/>
      <dgm:spPr/>
    </dgm:pt>
    <dgm:pt modelId="{A5C40759-158E-4498-B1CC-10ECA808FA10}" type="pres">
      <dgm:prSet presAssocID="{16B24717-5104-43FD-9272-8D9A880E41BC}" presName="Name37" presStyleLbl="parChTrans1D4" presStyleIdx="2" presStyleCnt="18"/>
      <dgm:spPr/>
    </dgm:pt>
    <dgm:pt modelId="{D1F2E896-5EB9-43E6-A9C3-16F49AB5F471}" type="pres">
      <dgm:prSet presAssocID="{674D0E8B-8E81-4A49-83BA-F7AB70B0A84F}" presName="hierRoot2" presStyleCnt="0">
        <dgm:presLayoutVars>
          <dgm:hierBranch val="init"/>
        </dgm:presLayoutVars>
      </dgm:prSet>
      <dgm:spPr/>
    </dgm:pt>
    <dgm:pt modelId="{6ADFDC99-0A3C-4710-8229-FDAABF720C2E}" type="pres">
      <dgm:prSet presAssocID="{674D0E8B-8E81-4A49-83BA-F7AB70B0A84F}" presName="rootComposite" presStyleCnt="0"/>
      <dgm:spPr/>
    </dgm:pt>
    <dgm:pt modelId="{074D95A4-0B77-46DE-B305-85E054C4AD01}" type="pres">
      <dgm:prSet presAssocID="{674D0E8B-8E81-4A49-83BA-F7AB70B0A84F}" presName="rootText" presStyleLbl="node4" presStyleIdx="2" presStyleCnt="18" custScaleX="175420" custScaleY="138168">
        <dgm:presLayoutVars>
          <dgm:chPref val="3"/>
        </dgm:presLayoutVars>
      </dgm:prSet>
      <dgm:spPr/>
    </dgm:pt>
    <dgm:pt modelId="{42B67970-13CE-424D-88C1-D3925E621C8A}" type="pres">
      <dgm:prSet presAssocID="{674D0E8B-8E81-4A49-83BA-F7AB70B0A84F}" presName="rootConnector" presStyleLbl="node4" presStyleIdx="2" presStyleCnt="18"/>
      <dgm:spPr/>
    </dgm:pt>
    <dgm:pt modelId="{82532E57-8898-4DF8-BF5C-608FF5898356}" type="pres">
      <dgm:prSet presAssocID="{674D0E8B-8E81-4A49-83BA-F7AB70B0A84F}" presName="hierChild4" presStyleCnt="0"/>
      <dgm:spPr/>
    </dgm:pt>
    <dgm:pt modelId="{6255BBA1-FD1E-4139-BE48-02F0F415392E}" type="pres">
      <dgm:prSet presAssocID="{674D0E8B-8E81-4A49-83BA-F7AB70B0A84F}" presName="hierChild5" presStyleCnt="0"/>
      <dgm:spPr/>
    </dgm:pt>
    <dgm:pt modelId="{54CB5F2F-5228-4B8B-A5AA-3311E3DC0AE6}" type="pres">
      <dgm:prSet presAssocID="{4ABD31EA-40AE-4EE7-9DDE-C7FB10B557CD}" presName="Name37" presStyleLbl="parChTrans1D4" presStyleIdx="3" presStyleCnt="18"/>
      <dgm:spPr/>
    </dgm:pt>
    <dgm:pt modelId="{C516FE65-C6FD-49B1-B062-A00D4FBB7F06}" type="pres">
      <dgm:prSet presAssocID="{50C5F13E-4ECC-4AF7-920A-C6F19AA21254}" presName="hierRoot2" presStyleCnt="0">
        <dgm:presLayoutVars>
          <dgm:hierBranch val="init"/>
        </dgm:presLayoutVars>
      </dgm:prSet>
      <dgm:spPr/>
    </dgm:pt>
    <dgm:pt modelId="{BD2F9DF2-382F-4DDC-900C-44EAD804113A}" type="pres">
      <dgm:prSet presAssocID="{50C5F13E-4ECC-4AF7-920A-C6F19AA21254}" presName="rootComposite" presStyleCnt="0"/>
      <dgm:spPr/>
    </dgm:pt>
    <dgm:pt modelId="{D6B5C2F5-A509-427F-90E3-90EF1812DE31}" type="pres">
      <dgm:prSet presAssocID="{50C5F13E-4ECC-4AF7-920A-C6F19AA21254}" presName="rootText" presStyleLbl="node4" presStyleIdx="3" presStyleCnt="18" custScaleX="175420">
        <dgm:presLayoutVars>
          <dgm:chPref val="3"/>
        </dgm:presLayoutVars>
      </dgm:prSet>
      <dgm:spPr/>
    </dgm:pt>
    <dgm:pt modelId="{AB7D38E6-C346-486D-B102-7B15BF0FBE43}" type="pres">
      <dgm:prSet presAssocID="{50C5F13E-4ECC-4AF7-920A-C6F19AA21254}" presName="rootConnector" presStyleLbl="node4" presStyleIdx="3" presStyleCnt="18"/>
      <dgm:spPr/>
    </dgm:pt>
    <dgm:pt modelId="{0DC9CAD9-E744-409A-BFD6-67A2D38E672F}" type="pres">
      <dgm:prSet presAssocID="{50C5F13E-4ECC-4AF7-920A-C6F19AA21254}" presName="hierChild4" presStyleCnt="0"/>
      <dgm:spPr/>
    </dgm:pt>
    <dgm:pt modelId="{F89768FA-A278-4901-9806-827EE6FAD921}" type="pres">
      <dgm:prSet presAssocID="{50C5F13E-4ECC-4AF7-920A-C6F19AA21254}" presName="hierChild5" presStyleCnt="0"/>
      <dgm:spPr/>
    </dgm:pt>
    <dgm:pt modelId="{D3EE28C1-83BD-47A6-A561-FD1DD36BC11B}" type="pres">
      <dgm:prSet presAssocID="{87D9DBB5-999B-44C9-AAB2-190418F52B57}" presName="Name37" presStyleLbl="parChTrans1D4" presStyleIdx="4" presStyleCnt="18"/>
      <dgm:spPr/>
    </dgm:pt>
    <dgm:pt modelId="{A7157D00-7D92-4C99-A47A-C2975519756A}" type="pres">
      <dgm:prSet presAssocID="{8199283D-9931-42AB-B381-403C0748D3A9}" presName="hierRoot2" presStyleCnt="0">
        <dgm:presLayoutVars>
          <dgm:hierBranch val="init"/>
        </dgm:presLayoutVars>
      </dgm:prSet>
      <dgm:spPr/>
    </dgm:pt>
    <dgm:pt modelId="{148CA8C0-AAA5-4800-B664-CD8D831A8FAC}" type="pres">
      <dgm:prSet presAssocID="{8199283D-9931-42AB-B381-403C0748D3A9}" presName="rootComposite" presStyleCnt="0"/>
      <dgm:spPr/>
    </dgm:pt>
    <dgm:pt modelId="{D20A1B22-1B60-43FB-B689-CE92D9249DC6}" type="pres">
      <dgm:prSet presAssocID="{8199283D-9931-42AB-B381-403C0748D3A9}" presName="rootText" presStyleLbl="node4" presStyleIdx="4" presStyleCnt="18" custScaleX="170124">
        <dgm:presLayoutVars>
          <dgm:chPref val="3"/>
        </dgm:presLayoutVars>
      </dgm:prSet>
      <dgm:spPr/>
    </dgm:pt>
    <dgm:pt modelId="{11B2117D-B044-4CE9-8EC3-CB91CAF3D7EA}" type="pres">
      <dgm:prSet presAssocID="{8199283D-9931-42AB-B381-403C0748D3A9}" presName="rootConnector" presStyleLbl="node4" presStyleIdx="4" presStyleCnt="18"/>
      <dgm:spPr/>
    </dgm:pt>
    <dgm:pt modelId="{355E4A72-8225-464C-8D95-5C2665DF26D1}" type="pres">
      <dgm:prSet presAssocID="{8199283D-9931-42AB-B381-403C0748D3A9}" presName="hierChild4" presStyleCnt="0"/>
      <dgm:spPr/>
    </dgm:pt>
    <dgm:pt modelId="{F369CDC7-AA3F-4DAE-A54A-CD0FF7DBDB28}" type="pres">
      <dgm:prSet presAssocID="{8199283D-9931-42AB-B381-403C0748D3A9}" presName="hierChild5" presStyleCnt="0"/>
      <dgm:spPr/>
    </dgm:pt>
    <dgm:pt modelId="{4A308694-B4F5-40C9-913D-8B4CAF57DDBA}" type="pres">
      <dgm:prSet presAssocID="{93B336C5-7227-4707-BF50-BDB31C5D303C}" presName="hierChild5" presStyleCnt="0"/>
      <dgm:spPr/>
    </dgm:pt>
    <dgm:pt modelId="{7CA667E7-D828-4159-A9C1-A33A834047C7}" type="pres">
      <dgm:prSet presAssocID="{4C44DCB9-4B26-4051-8791-3320E23871D6}" presName="hierChild5" presStyleCnt="0"/>
      <dgm:spPr/>
    </dgm:pt>
    <dgm:pt modelId="{6377EC23-A409-4B91-BACC-3AEC2F02DC1C}" type="pres">
      <dgm:prSet presAssocID="{5F5594C6-5A8C-4273-A047-0353BAE2722A}" presName="Name37" presStyleLbl="parChTrans1D3" presStyleIdx="1" presStyleCnt="5"/>
      <dgm:spPr/>
    </dgm:pt>
    <dgm:pt modelId="{E8507B06-EF0E-402A-BD60-1FF6F57F191D}" type="pres">
      <dgm:prSet presAssocID="{F22D51E8-DC0A-460C-B149-152C3ADF91BF}" presName="hierRoot2" presStyleCnt="0">
        <dgm:presLayoutVars>
          <dgm:hierBranch val="init"/>
        </dgm:presLayoutVars>
      </dgm:prSet>
      <dgm:spPr/>
    </dgm:pt>
    <dgm:pt modelId="{03981B0D-D564-4D93-91A6-715B77D16C04}" type="pres">
      <dgm:prSet presAssocID="{F22D51E8-DC0A-460C-B149-152C3ADF91BF}" presName="rootComposite" presStyleCnt="0"/>
      <dgm:spPr/>
    </dgm:pt>
    <dgm:pt modelId="{EEB53280-0325-45F5-9C9D-BBAE81D44492}" type="pres">
      <dgm:prSet presAssocID="{F22D51E8-DC0A-460C-B149-152C3ADF91BF}" presName="rootText" presStyleLbl="node3" presStyleIdx="1" presStyleCnt="5" custScaleX="208595">
        <dgm:presLayoutVars>
          <dgm:chPref val="3"/>
        </dgm:presLayoutVars>
      </dgm:prSet>
      <dgm:spPr/>
    </dgm:pt>
    <dgm:pt modelId="{920748CD-BE87-4669-9310-4AF4102C9565}" type="pres">
      <dgm:prSet presAssocID="{F22D51E8-DC0A-460C-B149-152C3ADF91BF}" presName="rootConnector" presStyleLbl="node3" presStyleIdx="1" presStyleCnt="5"/>
      <dgm:spPr/>
    </dgm:pt>
    <dgm:pt modelId="{3B0F2D15-8BE4-49DF-9485-C2C9481F0FB4}" type="pres">
      <dgm:prSet presAssocID="{F22D51E8-DC0A-460C-B149-152C3ADF91BF}" presName="hierChild4" presStyleCnt="0"/>
      <dgm:spPr/>
    </dgm:pt>
    <dgm:pt modelId="{6FA43146-288A-406C-B63D-678D19FD04AA}" type="pres">
      <dgm:prSet presAssocID="{AFD0604A-0645-4E3A-B2BD-EA568AC8D663}" presName="Name37" presStyleLbl="parChTrans1D4" presStyleIdx="5" presStyleCnt="18"/>
      <dgm:spPr/>
    </dgm:pt>
    <dgm:pt modelId="{7C9FCDC2-E344-48F6-B92D-9BE36FB4B429}" type="pres">
      <dgm:prSet presAssocID="{20E8A6A5-BD06-4F1B-BEE3-E6682E318B9C}" presName="hierRoot2" presStyleCnt="0">
        <dgm:presLayoutVars>
          <dgm:hierBranch val="init"/>
        </dgm:presLayoutVars>
      </dgm:prSet>
      <dgm:spPr/>
    </dgm:pt>
    <dgm:pt modelId="{00576E61-E46A-4272-9E6A-8A23B1F2DE11}" type="pres">
      <dgm:prSet presAssocID="{20E8A6A5-BD06-4F1B-BEE3-E6682E318B9C}" presName="rootComposite" presStyleCnt="0"/>
      <dgm:spPr/>
    </dgm:pt>
    <dgm:pt modelId="{294A764D-5834-45EF-A1D3-11913B54767A}" type="pres">
      <dgm:prSet presAssocID="{20E8A6A5-BD06-4F1B-BEE3-E6682E318B9C}" presName="rootText" presStyleLbl="node4" presStyleIdx="5" presStyleCnt="18" custScaleX="135588" custLinFactNeighborX="650" custLinFactNeighborY="-7447">
        <dgm:presLayoutVars>
          <dgm:chPref val="3"/>
        </dgm:presLayoutVars>
      </dgm:prSet>
      <dgm:spPr/>
    </dgm:pt>
    <dgm:pt modelId="{6DA68025-BD6D-4E2B-86A6-9E0705E6E88F}" type="pres">
      <dgm:prSet presAssocID="{20E8A6A5-BD06-4F1B-BEE3-E6682E318B9C}" presName="rootConnector" presStyleLbl="node4" presStyleIdx="5" presStyleCnt="18"/>
      <dgm:spPr/>
    </dgm:pt>
    <dgm:pt modelId="{77AC65C8-65A1-4152-A914-DBAD7A0400BC}" type="pres">
      <dgm:prSet presAssocID="{20E8A6A5-BD06-4F1B-BEE3-E6682E318B9C}" presName="hierChild4" presStyleCnt="0"/>
      <dgm:spPr/>
    </dgm:pt>
    <dgm:pt modelId="{76839DD4-A3AE-405E-968F-79EE954BF4E5}" type="pres">
      <dgm:prSet presAssocID="{20E8A6A5-BD06-4F1B-BEE3-E6682E318B9C}" presName="hierChild5" presStyleCnt="0"/>
      <dgm:spPr/>
    </dgm:pt>
    <dgm:pt modelId="{6EB21E8B-D57A-43BC-AA77-D05D0533AF2F}" type="pres">
      <dgm:prSet presAssocID="{E1648E98-5DCB-4E7A-ADC1-664FDA5FD39B}" presName="Name37" presStyleLbl="parChTrans1D4" presStyleIdx="6" presStyleCnt="18"/>
      <dgm:spPr/>
    </dgm:pt>
    <dgm:pt modelId="{DF44C4DA-9673-40ED-AFCD-589CAC933E3D}" type="pres">
      <dgm:prSet presAssocID="{AB70AABD-CD28-422D-9B3D-ECBD247548D9}" presName="hierRoot2" presStyleCnt="0">
        <dgm:presLayoutVars>
          <dgm:hierBranch val="init"/>
        </dgm:presLayoutVars>
      </dgm:prSet>
      <dgm:spPr/>
    </dgm:pt>
    <dgm:pt modelId="{910DA022-DED0-47C6-8F70-9B47633249A0}" type="pres">
      <dgm:prSet presAssocID="{AB70AABD-CD28-422D-9B3D-ECBD247548D9}" presName="rootComposite" presStyleCnt="0"/>
      <dgm:spPr/>
    </dgm:pt>
    <dgm:pt modelId="{AC856285-24B5-429D-B8E9-D65EF51E03AC}" type="pres">
      <dgm:prSet presAssocID="{AB70AABD-CD28-422D-9B3D-ECBD247548D9}" presName="rootText" presStyleLbl="node4" presStyleIdx="6" presStyleCnt="18" custScaleX="135836">
        <dgm:presLayoutVars>
          <dgm:chPref val="3"/>
        </dgm:presLayoutVars>
      </dgm:prSet>
      <dgm:spPr/>
    </dgm:pt>
    <dgm:pt modelId="{BF2B644D-7683-40DC-B256-6DAFAF62D4F6}" type="pres">
      <dgm:prSet presAssocID="{AB70AABD-CD28-422D-9B3D-ECBD247548D9}" presName="rootConnector" presStyleLbl="node4" presStyleIdx="6" presStyleCnt="18"/>
      <dgm:spPr/>
    </dgm:pt>
    <dgm:pt modelId="{8B9FF8F2-D0FC-4945-A90B-F3375F19D2E9}" type="pres">
      <dgm:prSet presAssocID="{AB70AABD-CD28-422D-9B3D-ECBD247548D9}" presName="hierChild4" presStyleCnt="0"/>
      <dgm:spPr/>
    </dgm:pt>
    <dgm:pt modelId="{DD70ADC4-2C2E-4613-B719-EBD9A8F9EC26}" type="pres">
      <dgm:prSet presAssocID="{AB70AABD-CD28-422D-9B3D-ECBD247548D9}" presName="hierChild5" presStyleCnt="0"/>
      <dgm:spPr/>
    </dgm:pt>
    <dgm:pt modelId="{31AD42E7-1D72-4411-87CC-5DFBEF38BF3D}" type="pres">
      <dgm:prSet presAssocID="{F22D51E8-DC0A-460C-B149-152C3ADF91BF}" presName="hierChild5" presStyleCnt="0"/>
      <dgm:spPr/>
    </dgm:pt>
    <dgm:pt modelId="{8F37CF88-0910-4C22-8F09-B08F2A8E9894}" type="pres">
      <dgm:prSet presAssocID="{6985876C-01CD-43B2-A627-8905DC738DF4}" presName="Name37" presStyleLbl="parChTrans1D3" presStyleIdx="2" presStyleCnt="5"/>
      <dgm:spPr/>
    </dgm:pt>
    <dgm:pt modelId="{76BD4842-CF33-4765-ACD4-E5B6293214D0}" type="pres">
      <dgm:prSet presAssocID="{5913031C-2E0D-421F-8968-592551D981B6}" presName="hierRoot2" presStyleCnt="0">
        <dgm:presLayoutVars>
          <dgm:hierBranch val="init"/>
        </dgm:presLayoutVars>
      </dgm:prSet>
      <dgm:spPr/>
    </dgm:pt>
    <dgm:pt modelId="{1D230463-7A58-43CD-A4A0-C8B1EB24CC3F}" type="pres">
      <dgm:prSet presAssocID="{5913031C-2E0D-421F-8968-592551D981B6}" presName="rootComposite" presStyleCnt="0"/>
      <dgm:spPr/>
    </dgm:pt>
    <dgm:pt modelId="{4F883424-2AE0-4EFB-958D-30272CFA3022}" type="pres">
      <dgm:prSet presAssocID="{5913031C-2E0D-421F-8968-592551D981B6}" presName="rootText" presStyleLbl="node3" presStyleIdx="2" presStyleCnt="5" custScaleX="193016">
        <dgm:presLayoutVars>
          <dgm:chPref val="3"/>
        </dgm:presLayoutVars>
      </dgm:prSet>
      <dgm:spPr/>
    </dgm:pt>
    <dgm:pt modelId="{182D9FDC-0C07-4F1C-B7A2-BF75E8DD3FC7}" type="pres">
      <dgm:prSet presAssocID="{5913031C-2E0D-421F-8968-592551D981B6}" presName="rootConnector" presStyleLbl="node3" presStyleIdx="2" presStyleCnt="5"/>
      <dgm:spPr/>
    </dgm:pt>
    <dgm:pt modelId="{7A73AE82-557D-47EC-A78A-E97BB94D44DE}" type="pres">
      <dgm:prSet presAssocID="{5913031C-2E0D-421F-8968-592551D981B6}" presName="hierChild4" presStyleCnt="0"/>
      <dgm:spPr/>
    </dgm:pt>
    <dgm:pt modelId="{CA9D2A1C-978E-40C4-A378-0EDE84950216}" type="pres">
      <dgm:prSet presAssocID="{2B3CDFD4-74A8-4AFD-8027-49C26CC2CDCF}" presName="Name37" presStyleLbl="parChTrans1D4" presStyleIdx="7" presStyleCnt="18"/>
      <dgm:spPr/>
    </dgm:pt>
    <dgm:pt modelId="{538FC975-7E04-4EAB-B4FB-3F36F0F806CB}" type="pres">
      <dgm:prSet presAssocID="{301BD31A-F3D7-4F50-AA41-0A179934700F}" presName="hierRoot2" presStyleCnt="0">
        <dgm:presLayoutVars>
          <dgm:hierBranch val="init"/>
        </dgm:presLayoutVars>
      </dgm:prSet>
      <dgm:spPr/>
    </dgm:pt>
    <dgm:pt modelId="{2C54F429-AC62-4604-B76E-43B2212B472E}" type="pres">
      <dgm:prSet presAssocID="{301BD31A-F3D7-4F50-AA41-0A179934700F}" presName="rootComposite" presStyleCnt="0"/>
      <dgm:spPr/>
    </dgm:pt>
    <dgm:pt modelId="{CEA442C1-6E9F-4D53-BCCC-0C207D29D523}" type="pres">
      <dgm:prSet presAssocID="{301BD31A-F3D7-4F50-AA41-0A179934700F}" presName="rootText" presStyleLbl="node4" presStyleIdx="7" presStyleCnt="18" custScaleX="119689">
        <dgm:presLayoutVars>
          <dgm:chPref val="3"/>
        </dgm:presLayoutVars>
      </dgm:prSet>
      <dgm:spPr/>
    </dgm:pt>
    <dgm:pt modelId="{D88E5825-84E2-4587-B811-BB80E30B31CC}" type="pres">
      <dgm:prSet presAssocID="{301BD31A-F3D7-4F50-AA41-0A179934700F}" presName="rootConnector" presStyleLbl="node4" presStyleIdx="7" presStyleCnt="18"/>
      <dgm:spPr/>
    </dgm:pt>
    <dgm:pt modelId="{380CF726-829C-4EA8-A996-647723E25E17}" type="pres">
      <dgm:prSet presAssocID="{301BD31A-F3D7-4F50-AA41-0A179934700F}" presName="hierChild4" presStyleCnt="0"/>
      <dgm:spPr/>
    </dgm:pt>
    <dgm:pt modelId="{667DE64F-1C9C-4600-8BEA-352CFA0D437C}" type="pres">
      <dgm:prSet presAssocID="{11F7290A-C6F0-4EB4-9412-F0557222375A}" presName="Name37" presStyleLbl="parChTrans1D4" presStyleIdx="8" presStyleCnt="18"/>
      <dgm:spPr/>
    </dgm:pt>
    <dgm:pt modelId="{738F1BCC-7737-496B-9E17-F14F4F593D7B}" type="pres">
      <dgm:prSet presAssocID="{1A31E098-5098-4283-B335-4717179D2872}" presName="hierRoot2" presStyleCnt="0">
        <dgm:presLayoutVars>
          <dgm:hierBranch val="init"/>
        </dgm:presLayoutVars>
      </dgm:prSet>
      <dgm:spPr/>
    </dgm:pt>
    <dgm:pt modelId="{F108CD3C-16C6-4F81-AD83-A87D8FB4D237}" type="pres">
      <dgm:prSet presAssocID="{1A31E098-5098-4283-B335-4717179D2872}" presName="rootComposite" presStyleCnt="0"/>
      <dgm:spPr/>
    </dgm:pt>
    <dgm:pt modelId="{587637BD-2A9A-4FED-B832-F05BDA4591B7}" type="pres">
      <dgm:prSet presAssocID="{1A31E098-5098-4283-B335-4717179D2872}" presName="rootText" presStyleLbl="node4" presStyleIdx="8" presStyleCnt="18" custScaleX="98243" custScaleY="159408">
        <dgm:presLayoutVars>
          <dgm:chPref val="3"/>
        </dgm:presLayoutVars>
      </dgm:prSet>
      <dgm:spPr/>
    </dgm:pt>
    <dgm:pt modelId="{27FEAA94-4310-4A1D-8BF3-D729FA296C67}" type="pres">
      <dgm:prSet presAssocID="{1A31E098-5098-4283-B335-4717179D2872}" presName="rootConnector" presStyleLbl="node4" presStyleIdx="8" presStyleCnt="18"/>
      <dgm:spPr/>
    </dgm:pt>
    <dgm:pt modelId="{25689E58-C4E9-40A5-8047-8D0166DF050A}" type="pres">
      <dgm:prSet presAssocID="{1A31E098-5098-4283-B335-4717179D2872}" presName="hierChild4" presStyleCnt="0"/>
      <dgm:spPr/>
    </dgm:pt>
    <dgm:pt modelId="{BF291DA2-726C-49D7-9BAD-AA36F4EBA662}" type="pres">
      <dgm:prSet presAssocID="{1A31E098-5098-4283-B335-4717179D2872}" presName="hierChild5" presStyleCnt="0"/>
      <dgm:spPr/>
    </dgm:pt>
    <dgm:pt modelId="{FEBF02AD-8EAA-4379-BD07-C7D0FE1FE9D9}" type="pres">
      <dgm:prSet presAssocID="{33CC03B0-18A6-4F6A-9269-E3F5AF7486D9}" presName="Name37" presStyleLbl="parChTrans1D4" presStyleIdx="9" presStyleCnt="18"/>
      <dgm:spPr/>
    </dgm:pt>
    <dgm:pt modelId="{DF3AA0FC-4174-4337-97D1-3FBA0C4C1BEB}" type="pres">
      <dgm:prSet presAssocID="{522288AD-CC12-4353-A81B-5C4D2FB3C239}" presName="hierRoot2" presStyleCnt="0">
        <dgm:presLayoutVars>
          <dgm:hierBranch val="init"/>
        </dgm:presLayoutVars>
      </dgm:prSet>
      <dgm:spPr/>
    </dgm:pt>
    <dgm:pt modelId="{E820533A-69F4-474C-BEFE-947315246800}" type="pres">
      <dgm:prSet presAssocID="{522288AD-CC12-4353-A81B-5C4D2FB3C239}" presName="rootComposite" presStyleCnt="0"/>
      <dgm:spPr/>
    </dgm:pt>
    <dgm:pt modelId="{B3EC3A9D-42FD-436C-A109-84A9BBE02396}" type="pres">
      <dgm:prSet presAssocID="{522288AD-CC12-4353-A81B-5C4D2FB3C239}" presName="rootText" presStyleLbl="node4" presStyleIdx="9" presStyleCnt="18" custScaleX="134345" custLinFactNeighborX="-5849" custLinFactNeighborY="9167">
        <dgm:presLayoutVars>
          <dgm:chPref val="3"/>
        </dgm:presLayoutVars>
      </dgm:prSet>
      <dgm:spPr/>
    </dgm:pt>
    <dgm:pt modelId="{6176D9A9-C32F-4220-A97E-360DB464967C}" type="pres">
      <dgm:prSet presAssocID="{522288AD-CC12-4353-A81B-5C4D2FB3C239}" presName="rootConnector" presStyleLbl="node4" presStyleIdx="9" presStyleCnt="18"/>
      <dgm:spPr/>
    </dgm:pt>
    <dgm:pt modelId="{C13EC324-3E0C-4DE2-9FD6-202738387521}" type="pres">
      <dgm:prSet presAssocID="{522288AD-CC12-4353-A81B-5C4D2FB3C239}" presName="hierChild4" presStyleCnt="0"/>
      <dgm:spPr/>
    </dgm:pt>
    <dgm:pt modelId="{DFCEB00B-B742-4E5F-8D45-B7BE32F635D6}" type="pres">
      <dgm:prSet presAssocID="{522288AD-CC12-4353-A81B-5C4D2FB3C239}" presName="hierChild5" presStyleCnt="0"/>
      <dgm:spPr/>
    </dgm:pt>
    <dgm:pt modelId="{850FAF2B-C9A7-49C9-85AD-82D7ED63643F}" type="pres">
      <dgm:prSet presAssocID="{301BD31A-F3D7-4F50-AA41-0A179934700F}" presName="hierChild5" presStyleCnt="0"/>
      <dgm:spPr/>
    </dgm:pt>
    <dgm:pt modelId="{1A1E0C14-277E-4547-ABCB-5B95794C6A37}" type="pres">
      <dgm:prSet presAssocID="{38F825D0-BFBE-4129-A4D9-6414A07DAAFA}" presName="Name37" presStyleLbl="parChTrans1D4" presStyleIdx="10" presStyleCnt="18"/>
      <dgm:spPr/>
    </dgm:pt>
    <dgm:pt modelId="{302E20EC-70D1-4033-AC8C-E64EAD8C5156}" type="pres">
      <dgm:prSet presAssocID="{06227CD8-CF97-4272-9DF0-C59D2E1E310F}" presName="hierRoot2" presStyleCnt="0">
        <dgm:presLayoutVars>
          <dgm:hierBranch val="init"/>
        </dgm:presLayoutVars>
      </dgm:prSet>
      <dgm:spPr/>
    </dgm:pt>
    <dgm:pt modelId="{34F0873D-1D75-4F7B-A632-39B47B5401EE}" type="pres">
      <dgm:prSet presAssocID="{06227CD8-CF97-4272-9DF0-C59D2E1E310F}" presName="rootComposite" presStyleCnt="0"/>
      <dgm:spPr/>
    </dgm:pt>
    <dgm:pt modelId="{51DEA760-E044-4FBF-B19E-CBB67284C866}" type="pres">
      <dgm:prSet presAssocID="{06227CD8-CF97-4272-9DF0-C59D2E1E310F}" presName="rootText" presStyleLbl="node4" presStyleIdx="10" presStyleCnt="18" custScaleX="142387" custScaleY="125121">
        <dgm:presLayoutVars>
          <dgm:chPref val="3"/>
        </dgm:presLayoutVars>
      </dgm:prSet>
      <dgm:spPr/>
    </dgm:pt>
    <dgm:pt modelId="{B2AF2D43-4C46-48D9-AF0C-8AF567BF4726}" type="pres">
      <dgm:prSet presAssocID="{06227CD8-CF97-4272-9DF0-C59D2E1E310F}" presName="rootConnector" presStyleLbl="node4" presStyleIdx="10" presStyleCnt="18"/>
      <dgm:spPr/>
    </dgm:pt>
    <dgm:pt modelId="{6C3FB2C4-D5EF-4C21-80AC-691E10E4164C}" type="pres">
      <dgm:prSet presAssocID="{06227CD8-CF97-4272-9DF0-C59D2E1E310F}" presName="hierChild4" presStyleCnt="0"/>
      <dgm:spPr/>
    </dgm:pt>
    <dgm:pt modelId="{5B8C2F37-F14C-4524-9BD4-8A265655D095}" type="pres">
      <dgm:prSet presAssocID="{4BFC4D2C-ED51-43B4-8081-895307DDAC48}" presName="Name37" presStyleLbl="parChTrans1D4" presStyleIdx="11" presStyleCnt="18"/>
      <dgm:spPr/>
    </dgm:pt>
    <dgm:pt modelId="{BD7ECE9E-C69A-4043-9F3A-C1EC730B0809}" type="pres">
      <dgm:prSet presAssocID="{64053444-87D3-4F20-8B8A-DFA1025E623F}" presName="hierRoot2" presStyleCnt="0">
        <dgm:presLayoutVars>
          <dgm:hierBranch val="init"/>
        </dgm:presLayoutVars>
      </dgm:prSet>
      <dgm:spPr/>
    </dgm:pt>
    <dgm:pt modelId="{9FE75779-7611-4D8F-B625-AA52F37D9971}" type="pres">
      <dgm:prSet presAssocID="{64053444-87D3-4F20-8B8A-DFA1025E623F}" presName="rootComposite" presStyleCnt="0"/>
      <dgm:spPr/>
    </dgm:pt>
    <dgm:pt modelId="{4C277615-0A78-4D06-B668-A7A87C199A56}" type="pres">
      <dgm:prSet presAssocID="{64053444-87D3-4F20-8B8A-DFA1025E623F}" presName="rootText" presStyleLbl="node4" presStyleIdx="11" presStyleCnt="18" custScaleX="121709" custLinFactNeighborX="4937" custLinFactNeighborY="-12296">
        <dgm:presLayoutVars>
          <dgm:chPref val="3"/>
        </dgm:presLayoutVars>
      </dgm:prSet>
      <dgm:spPr/>
    </dgm:pt>
    <dgm:pt modelId="{1988DE62-4789-4119-B302-7B3DE5EC22BF}" type="pres">
      <dgm:prSet presAssocID="{64053444-87D3-4F20-8B8A-DFA1025E623F}" presName="rootConnector" presStyleLbl="node4" presStyleIdx="11" presStyleCnt="18"/>
      <dgm:spPr/>
    </dgm:pt>
    <dgm:pt modelId="{AEE5B9D6-181E-412E-BCDB-07442BA6BD09}" type="pres">
      <dgm:prSet presAssocID="{64053444-87D3-4F20-8B8A-DFA1025E623F}" presName="hierChild4" presStyleCnt="0"/>
      <dgm:spPr/>
    </dgm:pt>
    <dgm:pt modelId="{1CA9040C-4FE2-4B52-AF46-18C1B15182E7}" type="pres">
      <dgm:prSet presAssocID="{64053444-87D3-4F20-8B8A-DFA1025E623F}" presName="hierChild5" presStyleCnt="0"/>
      <dgm:spPr/>
    </dgm:pt>
    <dgm:pt modelId="{D71CB33A-787A-48B2-9162-2C08C97C5A98}" type="pres">
      <dgm:prSet presAssocID="{1442B670-60AE-4D5C-AFB8-99AAF17BD7D6}" presName="Name37" presStyleLbl="parChTrans1D4" presStyleIdx="12" presStyleCnt="18"/>
      <dgm:spPr/>
    </dgm:pt>
    <dgm:pt modelId="{E8F7D73D-D03B-48C8-A5D4-B79AC980FCCF}" type="pres">
      <dgm:prSet presAssocID="{3B2E22B8-EC61-4256-AB92-6A587AB4C4F6}" presName="hierRoot2" presStyleCnt="0">
        <dgm:presLayoutVars>
          <dgm:hierBranch val="init"/>
        </dgm:presLayoutVars>
      </dgm:prSet>
      <dgm:spPr/>
    </dgm:pt>
    <dgm:pt modelId="{6BDAE7DD-9B38-4046-B078-9D47953D625B}" type="pres">
      <dgm:prSet presAssocID="{3B2E22B8-EC61-4256-AB92-6A587AB4C4F6}" presName="rootComposite" presStyleCnt="0"/>
      <dgm:spPr/>
    </dgm:pt>
    <dgm:pt modelId="{9092000F-8541-4380-B5A9-542CBA486002}" type="pres">
      <dgm:prSet presAssocID="{3B2E22B8-EC61-4256-AB92-6A587AB4C4F6}" presName="rootText" presStyleLbl="node4" presStyleIdx="12" presStyleCnt="18" custScaleX="131289">
        <dgm:presLayoutVars>
          <dgm:chPref val="3"/>
        </dgm:presLayoutVars>
      </dgm:prSet>
      <dgm:spPr/>
    </dgm:pt>
    <dgm:pt modelId="{509E5F5C-575D-4474-8FE6-E10CB95048FE}" type="pres">
      <dgm:prSet presAssocID="{3B2E22B8-EC61-4256-AB92-6A587AB4C4F6}" presName="rootConnector" presStyleLbl="node4" presStyleIdx="12" presStyleCnt="18"/>
      <dgm:spPr/>
    </dgm:pt>
    <dgm:pt modelId="{C32D9565-B6ED-4ED3-94F8-B1200D83F0D1}" type="pres">
      <dgm:prSet presAssocID="{3B2E22B8-EC61-4256-AB92-6A587AB4C4F6}" presName="hierChild4" presStyleCnt="0"/>
      <dgm:spPr/>
    </dgm:pt>
    <dgm:pt modelId="{E9DDA20F-1CC1-41E3-9483-A804169D9B14}" type="pres">
      <dgm:prSet presAssocID="{3B2E22B8-EC61-4256-AB92-6A587AB4C4F6}" presName="hierChild5" presStyleCnt="0"/>
      <dgm:spPr/>
    </dgm:pt>
    <dgm:pt modelId="{6224718B-3A3C-4BEA-B86E-D898C5C6D65D}" type="pres">
      <dgm:prSet presAssocID="{06227CD8-CF97-4272-9DF0-C59D2E1E310F}" presName="hierChild5" presStyleCnt="0"/>
      <dgm:spPr/>
    </dgm:pt>
    <dgm:pt modelId="{00FD6F03-63FD-4CF9-9BCC-98807EB2C635}" type="pres">
      <dgm:prSet presAssocID="{D72B157B-4D59-46B8-9D09-9598F58123DD}" presName="Name37" presStyleLbl="parChTrans1D4" presStyleIdx="13" presStyleCnt="18"/>
      <dgm:spPr/>
    </dgm:pt>
    <dgm:pt modelId="{86504B1F-87A3-4C13-B0D7-01BF9B0283C5}" type="pres">
      <dgm:prSet presAssocID="{E6BC77CB-2F60-4A46-8CDB-444996E0E2F4}" presName="hierRoot2" presStyleCnt="0">
        <dgm:presLayoutVars>
          <dgm:hierBranch val="init"/>
        </dgm:presLayoutVars>
      </dgm:prSet>
      <dgm:spPr/>
    </dgm:pt>
    <dgm:pt modelId="{D72EB6D9-F0F5-487D-AAEB-0B5263D6BC4C}" type="pres">
      <dgm:prSet presAssocID="{E6BC77CB-2F60-4A46-8CDB-444996E0E2F4}" presName="rootComposite" presStyleCnt="0"/>
      <dgm:spPr/>
    </dgm:pt>
    <dgm:pt modelId="{D8539BE4-E798-4C6F-A9FB-F9ED4DBEC5A5}" type="pres">
      <dgm:prSet presAssocID="{E6BC77CB-2F60-4A46-8CDB-444996E0E2F4}" presName="rootText" presStyleLbl="node4" presStyleIdx="13" presStyleCnt="18" custScaleX="126546">
        <dgm:presLayoutVars>
          <dgm:chPref val="3"/>
        </dgm:presLayoutVars>
      </dgm:prSet>
      <dgm:spPr/>
    </dgm:pt>
    <dgm:pt modelId="{44051FFD-D8A6-4FC7-8979-7CADB8555DA2}" type="pres">
      <dgm:prSet presAssocID="{E6BC77CB-2F60-4A46-8CDB-444996E0E2F4}" presName="rootConnector" presStyleLbl="node4" presStyleIdx="13" presStyleCnt="18"/>
      <dgm:spPr/>
    </dgm:pt>
    <dgm:pt modelId="{CA88EDF5-A016-4B91-A79B-F1DBA33E38E8}" type="pres">
      <dgm:prSet presAssocID="{E6BC77CB-2F60-4A46-8CDB-444996E0E2F4}" presName="hierChild4" presStyleCnt="0"/>
      <dgm:spPr/>
    </dgm:pt>
    <dgm:pt modelId="{243912DB-19EE-4382-A310-9E54F5ECA816}" type="pres">
      <dgm:prSet presAssocID="{E6BC77CB-2F60-4A46-8CDB-444996E0E2F4}" presName="hierChild5" presStyleCnt="0"/>
      <dgm:spPr/>
    </dgm:pt>
    <dgm:pt modelId="{F356D288-14AE-40D1-AD73-C74103ACD3B2}" type="pres">
      <dgm:prSet presAssocID="{9D2117B3-2528-4E6D-872F-111B5C4CF445}" presName="Name37" presStyleLbl="parChTrans1D4" presStyleIdx="14" presStyleCnt="18"/>
      <dgm:spPr/>
    </dgm:pt>
    <dgm:pt modelId="{E62C8401-4766-4E6C-A66E-5862DC6716A7}" type="pres">
      <dgm:prSet presAssocID="{72FB624D-EE3E-46B6-9C54-D317F63598A1}" presName="hierRoot2" presStyleCnt="0">
        <dgm:presLayoutVars>
          <dgm:hierBranch val="init"/>
        </dgm:presLayoutVars>
      </dgm:prSet>
      <dgm:spPr/>
    </dgm:pt>
    <dgm:pt modelId="{EF70F03A-E641-4D43-B1BC-510F58902E5A}" type="pres">
      <dgm:prSet presAssocID="{72FB624D-EE3E-46B6-9C54-D317F63598A1}" presName="rootComposite" presStyleCnt="0"/>
      <dgm:spPr/>
    </dgm:pt>
    <dgm:pt modelId="{0A7F8779-FBED-498F-8EE2-4F0FE4FECFC4}" type="pres">
      <dgm:prSet presAssocID="{72FB624D-EE3E-46B6-9C54-D317F63598A1}" presName="rootText" presStyleLbl="node4" presStyleIdx="14" presStyleCnt="18">
        <dgm:presLayoutVars>
          <dgm:chPref val="3"/>
        </dgm:presLayoutVars>
      </dgm:prSet>
      <dgm:spPr/>
    </dgm:pt>
    <dgm:pt modelId="{83861261-19C3-4008-B749-C23998D36AB8}" type="pres">
      <dgm:prSet presAssocID="{72FB624D-EE3E-46B6-9C54-D317F63598A1}" presName="rootConnector" presStyleLbl="node4" presStyleIdx="14" presStyleCnt="18"/>
      <dgm:spPr/>
    </dgm:pt>
    <dgm:pt modelId="{25799F78-9950-44D1-B953-90F01C614D6F}" type="pres">
      <dgm:prSet presAssocID="{72FB624D-EE3E-46B6-9C54-D317F63598A1}" presName="hierChild4" presStyleCnt="0"/>
      <dgm:spPr/>
    </dgm:pt>
    <dgm:pt modelId="{D4671920-3EED-41F0-AAC2-0789AAB811EB}" type="pres">
      <dgm:prSet presAssocID="{72FB624D-EE3E-46B6-9C54-D317F63598A1}" presName="hierChild5" presStyleCnt="0"/>
      <dgm:spPr/>
    </dgm:pt>
    <dgm:pt modelId="{E2324D76-30EF-489B-A1B0-AE737B6E5600}" type="pres">
      <dgm:prSet presAssocID="{5913031C-2E0D-421F-8968-592551D981B6}" presName="hierChild5" presStyleCnt="0"/>
      <dgm:spPr/>
    </dgm:pt>
    <dgm:pt modelId="{502757F0-CD4D-4A6B-8D32-7E2F06122C76}" type="pres">
      <dgm:prSet presAssocID="{BBD30A33-3396-4395-92CF-426D6D4C89B1}" presName="Name37" presStyleLbl="parChTrans1D3" presStyleIdx="3" presStyleCnt="5"/>
      <dgm:spPr/>
    </dgm:pt>
    <dgm:pt modelId="{C76CE895-90D5-4831-BC7F-76178A8CAF7F}" type="pres">
      <dgm:prSet presAssocID="{9157F081-2F8B-482E-892D-A997DC2A0864}" presName="hierRoot2" presStyleCnt="0">
        <dgm:presLayoutVars>
          <dgm:hierBranch val="init"/>
        </dgm:presLayoutVars>
      </dgm:prSet>
      <dgm:spPr/>
    </dgm:pt>
    <dgm:pt modelId="{11C2E87A-2781-4D47-B686-D883FDEE69AF}" type="pres">
      <dgm:prSet presAssocID="{9157F081-2F8B-482E-892D-A997DC2A0864}" presName="rootComposite" presStyleCnt="0"/>
      <dgm:spPr/>
    </dgm:pt>
    <dgm:pt modelId="{5736DAAB-FE2D-45C9-BF47-EF179F3BBCEC}" type="pres">
      <dgm:prSet presAssocID="{9157F081-2F8B-482E-892D-A997DC2A0864}" presName="rootText" presStyleLbl="node3" presStyleIdx="3" presStyleCnt="5" custScaleX="169667" custLinFactNeighborX="2173" custLinFactNeighborY="-368">
        <dgm:presLayoutVars>
          <dgm:chPref val="3"/>
        </dgm:presLayoutVars>
      </dgm:prSet>
      <dgm:spPr/>
    </dgm:pt>
    <dgm:pt modelId="{EE0C1D1F-B98D-4EBA-92E5-C29C5F13ED53}" type="pres">
      <dgm:prSet presAssocID="{9157F081-2F8B-482E-892D-A997DC2A0864}" presName="rootConnector" presStyleLbl="node3" presStyleIdx="3" presStyleCnt="5"/>
      <dgm:spPr/>
    </dgm:pt>
    <dgm:pt modelId="{DF406432-63DA-4525-95EA-B32C3BF5812C}" type="pres">
      <dgm:prSet presAssocID="{9157F081-2F8B-482E-892D-A997DC2A0864}" presName="hierChild4" presStyleCnt="0"/>
      <dgm:spPr/>
    </dgm:pt>
    <dgm:pt modelId="{D263943C-E769-4F6C-91D3-C2CD67442CC2}" type="pres">
      <dgm:prSet presAssocID="{9157F081-2F8B-482E-892D-A997DC2A0864}" presName="hierChild5" presStyleCnt="0"/>
      <dgm:spPr/>
    </dgm:pt>
    <dgm:pt modelId="{6D111F54-C724-4F0F-99CD-5555232BB013}" type="pres">
      <dgm:prSet presAssocID="{15CCB3F2-4507-406D-A8DB-1D2755F64BE7}" presName="Name37" presStyleLbl="parChTrans1D3" presStyleIdx="4" presStyleCnt="5"/>
      <dgm:spPr/>
    </dgm:pt>
    <dgm:pt modelId="{D1499414-FB41-4050-B0C1-B7A15E1C4096}" type="pres">
      <dgm:prSet presAssocID="{4038D19A-2302-48F6-8160-2BCEA19C65D0}" presName="hierRoot2" presStyleCnt="0">
        <dgm:presLayoutVars>
          <dgm:hierBranch val="init"/>
        </dgm:presLayoutVars>
      </dgm:prSet>
      <dgm:spPr/>
    </dgm:pt>
    <dgm:pt modelId="{C2774406-E00F-4672-8091-F711222BCA96}" type="pres">
      <dgm:prSet presAssocID="{4038D19A-2302-48F6-8160-2BCEA19C65D0}" presName="rootComposite" presStyleCnt="0"/>
      <dgm:spPr/>
    </dgm:pt>
    <dgm:pt modelId="{7A849731-EDD0-4900-8457-A52D9BDC57B4}" type="pres">
      <dgm:prSet presAssocID="{4038D19A-2302-48F6-8160-2BCEA19C65D0}" presName="rootText" presStyleLbl="node3" presStyleIdx="4" presStyleCnt="5" custScaleX="169175">
        <dgm:presLayoutVars>
          <dgm:chPref val="3"/>
        </dgm:presLayoutVars>
      </dgm:prSet>
      <dgm:spPr/>
    </dgm:pt>
    <dgm:pt modelId="{67CA571A-9D76-4AA3-BACB-41EFB42E1CDD}" type="pres">
      <dgm:prSet presAssocID="{4038D19A-2302-48F6-8160-2BCEA19C65D0}" presName="rootConnector" presStyleLbl="node3" presStyleIdx="4" presStyleCnt="5"/>
      <dgm:spPr/>
    </dgm:pt>
    <dgm:pt modelId="{072E0953-4909-4479-A36A-50BAAD62911B}" type="pres">
      <dgm:prSet presAssocID="{4038D19A-2302-48F6-8160-2BCEA19C65D0}" presName="hierChild4" presStyleCnt="0"/>
      <dgm:spPr/>
    </dgm:pt>
    <dgm:pt modelId="{3932EA69-63ED-4A83-9F3E-B7F6D6168167}" type="pres">
      <dgm:prSet presAssocID="{EB31F373-8FEE-4BE1-9194-E71402FDA5C5}" presName="Name37" presStyleLbl="parChTrans1D4" presStyleIdx="15" presStyleCnt="18"/>
      <dgm:spPr/>
    </dgm:pt>
    <dgm:pt modelId="{F3598969-DC49-4A40-98DF-6C2487F76DE9}" type="pres">
      <dgm:prSet presAssocID="{AD377849-5632-412A-B5C4-BD384E8D6818}" presName="hierRoot2" presStyleCnt="0">
        <dgm:presLayoutVars>
          <dgm:hierBranch val="init"/>
        </dgm:presLayoutVars>
      </dgm:prSet>
      <dgm:spPr/>
    </dgm:pt>
    <dgm:pt modelId="{B7136F9D-9657-429A-BCEB-704285A2BA2B}" type="pres">
      <dgm:prSet presAssocID="{AD377849-5632-412A-B5C4-BD384E8D6818}" presName="rootComposite" presStyleCnt="0"/>
      <dgm:spPr/>
    </dgm:pt>
    <dgm:pt modelId="{3286C6F5-33C0-4D8E-A59C-1CCDDBB4B4C0}" type="pres">
      <dgm:prSet presAssocID="{AD377849-5632-412A-B5C4-BD384E8D6818}" presName="rootText" presStyleLbl="node4" presStyleIdx="15" presStyleCnt="18" custScaleX="138611">
        <dgm:presLayoutVars>
          <dgm:chPref val="3"/>
        </dgm:presLayoutVars>
      </dgm:prSet>
      <dgm:spPr/>
    </dgm:pt>
    <dgm:pt modelId="{76DA2845-77B8-4701-8430-69A6200A3C9E}" type="pres">
      <dgm:prSet presAssocID="{AD377849-5632-412A-B5C4-BD384E8D6818}" presName="rootConnector" presStyleLbl="node4" presStyleIdx="15" presStyleCnt="18"/>
      <dgm:spPr/>
    </dgm:pt>
    <dgm:pt modelId="{B30BDCA2-5991-4B50-9467-1761A72AE381}" type="pres">
      <dgm:prSet presAssocID="{AD377849-5632-412A-B5C4-BD384E8D6818}" presName="hierChild4" presStyleCnt="0"/>
      <dgm:spPr/>
    </dgm:pt>
    <dgm:pt modelId="{D7BD1D86-FB49-4E08-98EC-3FE2773F299E}" type="pres">
      <dgm:prSet presAssocID="{AD377849-5632-412A-B5C4-BD384E8D6818}" presName="hierChild5" presStyleCnt="0"/>
      <dgm:spPr/>
    </dgm:pt>
    <dgm:pt modelId="{64865169-D3F2-48E9-A83C-209D81E16DB6}" type="pres">
      <dgm:prSet presAssocID="{DBD6B8D0-3CA0-42EA-8C3A-2449BA33EDDE}" presName="Name37" presStyleLbl="parChTrans1D4" presStyleIdx="16" presStyleCnt="18"/>
      <dgm:spPr/>
    </dgm:pt>
    <dgm:pt modelId="{3634E3E1-4949-4C1F-8274-FCD48C10070E}" type="pres">
      <dgm:prSet presAssocID="{9A1FC0CA-FE64-4E42-9BE2-595CE5E1538E}" presName="hierRoot2" presStyleCnt="0">
        <dgm:presLayoutVars>
          <dgm:hierBranch val="init"/>
        </dgm:presLayoutVars>
      </dgm:prSet>
      <dgm:spPr/>
    </dgm:pt>
    <dgm:pt modelId="{9514738D-F428-4093-8074-B6609DD2D826}" type="pres">
      <dgm:prSet presAssocID="{9A1FC0CA-FE64-4E42-9BE2-595CE5E1538E}" presName="rootComposite" presStyleCnt="0"/>
      <dgm:spPr/>
    </dgm:pt>
    <dgm:pt modelId="{FA6AC489-D570-4515-86B1-13A2673A1E79}" type="pres">
      <dgm:prSet presAssocID="{9A1FC0CA-FE64-4E42-9BE2-595CE5E1538E}" presName="rootText" presStyleLbl="node4" presStyleIdx="16" presStyleCnt="18" custScaleX="141155">
        <dgm:presLayoutVars>
          <dgm:chPref val="3"/>
        </dgm:presLayoutVars>
      </dgm:prSet>
      <dgm:spPr/>
    </dgm:pt>
    <dgm:pt modelId="{DDD0BB6E-D7F4-4A4E-B61C-B91AFACFC8F2}" type="pres">
      <dgm:prSet presAssocID="{9A1FC0CA-FE64-4E42-9BE2-595CE5E1538E}" presName="rootConnector" presStyleLbl="node4" presStyleIdx="16" presStyleCnt="18"/>
      <dgm:spPr/>
    </dgm:pt>
    <dgm:pt modelId="{2DE41134-51A1-494D-B7CA-B96FB71ED3FA}" type="pres">
      <dgm:prSet presAssocID="{9A1FC0CA-FE64-4E42-9BE2-595CE5E1538E}" presName="hierChild4" presStyleCnt="0"/>
      <dgm:spPr/>
    </dgm:pt>
    <dgm:pt modelId="{1C25CBA5-97CE-4EC7-9E26-6645D9F0ECB8}" type="pres">
      <dgm:prSet presAssocID="{9A1FC0CA-FE64-4E42-9BE2-595CE5E1538E}" presName="hierChild5" presStyleCnt="0"/>
      <dgm:spPr/>
    </dgm:pt>
    <dgm:pt modelId="{04595AA7-92D9-443E-A1DE-4DA2A81A5D76}" type="pres">
      <dgm:prSet presAssocID="{6C13E22D-5499-4905-AE5A-B4FDCF5D7E64}" presName="Name37" presStyleLbl="parChTrans1D4" presStyleIdx="17" presStyleCnt="18"/>
      <dgm:spPr/>
    </dgm:pt>
    <dgm:pt modelId="{B995FB6E-B852-4C51-8186-E55B70CC5F54}" type="pres">
      <dgm:prSet presAssocID="{3A6CD7D6-B6F8-44A2-B64B-C8192D82A7BF}" presName="hierRoot2" presStyleCnt="0">
        <dgm:presLayoutVars>
          <dgm:hierBranch val="init"/>
        </dgm:presLayoutVars>
      </dgm:prSet>
      <dgm:spPr/>
    </dgm:pt>
    <dgm:pt modelId="{A846B5F7-BB0D-475F-BEDD-FD1538B5D1B2}" type="pres">
      <dgm:prSet presAssocID="{3A6CD7D6-B6F8-44A2-B64B-C8192D82A7BF}" presName="rootComposite" presStyleCnt="0"/>
      <dgm:spPr/>
    </dgm:pt>
    <dgm:pt modelId="{579FDF6F-6F31-4EBB-BC3E-EEE0D34F9480}" type="pres">
      <dgm:prSet presAssocID="{3A6CD7D6-B6F8-44A2-B64B-C8192D82A7BF}" presName="rootText" presStyleLbl="node4" presStyleIdx="17" presStyleCnt="18" custScaleX="145880" custScaleY="140014">
        <dgm:presLayoutVars>
          <dgm:chPref val="3"/>
        </dgm:presLayoutVars>
      </dgm:prSet>
      <dgm:spPr/>
    </dgm:pt>
    <dgm:pt modelId="{D16A1FE2-128F-4A70-A629-B32BD164A68B}" type="pres">
      <dgm:prSet presAssocID="{3A6CD7D6-B6F8-44A2-B64B-C8192D82A7BF}" presName="rootConnector" presStyleLbl="node4" presStyleIdx="17" presStyleCnt="18"/>
      <dgm:spPr/>
    </dgm:pt>
    <dgm:pt modelId="{A33DC250-AA12-48F4-B225-491BDC71200B}" type="pres">
      <dgm:prSet presAssocID="{3A6CD7D6-B6F8-44A2-B64B-C8192D82A7BF}" presName="hierChild4" presStyleCnt="0"/>
      <dgm:spPr/>
    </dgm:pt>
    <dgm:pt modelId="{1CDB17D2-BD05-4FF2-A8B6-CD1F09EFCEB2}" type="pres">
      <dgm:prSet presAssocID="{3A6CD7D6-B6F8-44A2-B64B-C8192D82A7BF}" presName="hierChild5" presStyleCnt="0"/>
      <dgm:spPr/>
    </dgm:pt>
    <dgm:pt modelId="{3FF4F8C4-F92A-4C71-94E2-C8753EA619A3}" type="pres">
      <dgm:prSet presAssocID="{4038D19A-2302-48F6-8160-2BCEA19C65D0}" presName="hierChild5" presStyleCnt="0"/>
      <dgm:spPr/>
    </dgm:pt>
    <dgm:pt modelId="{B6DA86FB-7C88-42E0-B610-2D18D1795202}" type="pres">
      <dgm:prSet presAssocID="{7DF4CE95-3C3F-4274-BB19-47592B3D5751}" presName="hierChild5" presStyleCnt="0"/>
      <dgm:spPr/>
    </dgm:pt>
    <dgm:pt modelId="{D99853D9-37B5-4A78-B447-95AFE77C5BE7}" type="pres">
      <dgm:prSet presAssocID="{78493ADC-1019-4C98-B6C2-3CD7710CEA7C}" presName="hierChild3" presStyleCnt="0"/>
      <dgm:spPr/>
    </dgm:pt>
  </dgm:ptLst>
  <dgm:cxnLst>
    <dgm:cxn modelId="{EC23B400-5FB6-40DB-960D-695CF181FCF9}" type="presOf" srcId="{9A1FC0CA-FE64-4E42-9BE2-595CE5E1538E}" destId="{DDD0BB6E-D7F4-4A4E-B61C-B91AFACFC8F2}" srcOrd="1" destOrd="0" presId="urn:microsoft.com/office/officeart/2005/8/layout/orgChart1"/>
    <dgm:cxn modelId="{F7F0BB00-4741-4408-9638-E4B953C7D5D8}" type="presOf" srcId="{3B2E22B8-EC61-4256-AB92-6A587AB4C4F6}" destId="{9092000F-8541-4380-B5A9-542CBA486002}" srcOrd="0" destOrd="0" presId="urn:microsoft.com/office/officeart/2005/8/layout/orgChart1"/>
    <dgm:cxn modelId="{ED3A2B03-84AB-4855-854A-5333D9C7C6AF}" srcId="{7DF4CE95-3C3F-4274-BB19-47592B3D5751}" destId="{F22D51E8-DC0A-460C-B149-152C3ADF91BF}" srcOrd="1" destOrd="0" parTransId="{5F5594C6-5A8C-4273-A047-0353BAE2722A}" sibTransId="{49498B05-9329-4E92-B41E-C407871A342B}"/>
    <dgm:cxn modelId="{9A393903-F10F-448D-9D41-6C00899B5128}" type="presOf" srcId="{AB70AABD-CD28-422D-9B3D-ECBD247548D9}" destId="{BF2B644D-7683-40DC-B256-6DAFAF62D4F6}" srcOrd="1" destOrd="0" presId="urn:microsoft.com/office/officeart/2005/8/layout/orgChart1"/>
    <dgm:cxn modelId="{96056805-2153-4A55-ADA1-EE8F0180F835}" type="presOf" srcId="{6985876C-01CD-43B2-A627-8905DC738DF4}" destId="{8F37CF88-0910-4C22-8F09-B08F2A8E9894}" srcOrd="0" destOrd="0" presId="urn:microsoft.com/office/officeart/2005/8/layout/orgChart1"/>
    <dgm:cxn modelId="{98CCB806-DFBF-45AA-9D91-846EDE17B6A4}" srcId="{301BD31A-F3D7-4F50-AA41-0A179934700F}" destId="{522288AD-CC12-4353-A81B-5C4D2FB3C239}" srcOrd="1" destOrd="0" parTransId="{33CC03B0-18A6-4F6A-9269-E3F5AF7486D9}" sibTransId="{8358836C-4D62-4C52-9718-102E23A57420}"/>
    <dgm:cxn modelId="{81DB0007-9024-4A64-9AA1-07F7F9A9A4D1}" type="presOf" srcId="{4BFC4D2C-ED51-43B4-8081-895307DDAC48}" destId="{5B8C2F37-F14C-4524-9BD4-8A265655D095}" srcOrd="0" destOrd="0" presId="urn:microsoft.com/office/officeart/2005/8/layout/orgChart1"/>
    <dgm:cxn modelId="{78AB3107-17F3-4685-B803-881A39D23B21}" type="presOf" srcId="{9157F081-2F8B-482E-892D-A997DC2A0864}" destId="{EE0C1D1F-B98D-4EBA-92E5-C29C5F13ED53}" srcOrd="1" destOrd="0" presId="urn:microsoft.com/office/officeart/2005/8/layout/orgChart1"/>
    <dgm:cxn modelId="{BFF4DC07-336C-4435-981D-DEFA5C0BCE19}" type="presOf" srcId="{9157F081-2F8B-482E-892D-A997DC2A0864}" destId="{5736DAAB-FE2D-45C9-BF47-EF179F3BBCEC}" srcOrd="0" destOrd="0" presId="urn:microsoft.com/office/officeart/2005/8/layout/orgChart1"/>
    <dgm:cxn modelId="{0BCADA0A-2820-45EA-877B-291FFEF6D36A}" type="presOf" srcId="{64053444-87D3-4F20-8B8A-DFA1025E623F}" destId="{4C277615-0A78-4D06-B668-A7A87C199A56}" srcOrd="0" destOrd="0" presId="urn:microsoft.com/office/officeart/2005/8/layout/orgChart1"/>
    <dgm:cxn modelId="{79FADA0F-7595-4C41-93A5-653A33342878}" type="presOf" srcId="{FFD67896-AE1E-4CDF-86C1-311DC9B46932}" destId="{180B601D-4F1C-4CF3-A6D7-152305D879B3}" srcOrd="1" destOrd="0" presId="urn:microsoft.com/office/officeart/2005/8/layout/orgChart1"/>
    <dgm:cxn modelId="{FB0FFF0F-85E3-4366-95D8-7DF8E914D1FD}" srcId="{7DF4CE95-3C3F-4274-BB19-47592B3D5751}" destId="{4038D19A-2302-48F6-8160-2BCEA19C65D0}" srcOrd="4" destOrd="0" parTransId="{15CCB3F2-4507-406D-A8DB-1D2755F64BE7}" sibTransId="{8A0D8375-71D1-45A5-9E39-332C55994B07}"/>
    <dgm:cxn modelId="{06A0FE10-BFB3-4D58-8613-8425455E8E98}" srcId="{5913031C-2E0D-421F-8968-592551D981B6}" destId="{E6BC77CB-2F60-4A46-8CDB-444996E0E2F4}" srcOrd="2" destOrd="0" parTransId="{D72B157B-4D59-46B8-9D09-9598F58123DD}" sibTransId="{41236639-AC8B-4B19-91BC-3C17835541B5}"/>
    <dgm:cxn modelId="{A3070211-6452-401A-A423-0272FFB46B19}" type="presOf" srcId="{522288AD-CC12-4353-A81B-5C4D2FB3C239}" destId="{6176D9A9-C32F-4220-A97E-360DB464967C}" srcOrd="1" destOrd="0" presId="urn:microsoft.com/office/officeart/2005/8/layout/orgChart1"/>
    <dgm:cxn modelId="{FCEC4B12-6D77-4FA4-BAA5-63FAFD1BCCC4}" type="presOf" srcId="{4ABD31EA-40AE-4EE7-9DDE-C7FB10B557CD}" destId="{54CB5F2F-5228-4B8B-A5AA-3311E3DC0AE6}" srcOrd="0" destOrd="0" presId="urn:microsoft.com/office/officeart/2005/8/layout/orgChart1"/>
    <dgm:cxn modelId="{C6DE7712-1E6B-48C6-A740-C0F492276FDE}" type="presOf" srcId="{33CC03B0-18A6-4F6A-9269-E3F5AF7486D9}" destId="{FEBF02AD-8EAA-4379-BD07-C7D0FE1FE9D9}" srcOrd="0" destOrd="0" presId="urn:microsoft.com/office/officeart/2005/8/layout/orgChart1"/>
    <dgm:cxn modelId="{89D5B013-BC64-43E2-A5F7-3D66E017A913}" type="presOf" srcId="{1A31E098-5098-4283-B335-4717179D2872}" destId="{27FEAA94-4310-4A1D-8BF3-D729FA296C67}" srcOrd="1" destOrd="0" presId="urn:microsoft.com/office/officeart/2005/8/layout/orgChart1"/>
    <dgm:cxn modelId="{A8086314-07DA-4B5C-8E11-F0093CA494EA}" srcId="{4C44DCB9-4B26-4051-8791-3320E23871D6}" destId="{93B336C5-7227-4707-BF50-BDB31C5D303C}" srcOrd="0" destOrd="0" parTransId="{1497E12B-FC74-4449-96DC-81EF50577C7D}" sibTransId="{FEFBCD69-4F09-4423-B7BE-12BACA3DC7B2}"/>
    <dgm:cxn modelId="{627A5817-1470-4DBC-AB14-4C799F274BBB}" type="presOf" srcId="{16B24717-5104-43FD-9272-8D9A880E41BC}" destId="{A5C40759-158E-4498-B1CC-10ECA808FA10}" srcOrd="0" destOrd="0" presId="urn:microsoft.com/office/officeart/2005/8/layout/orgChart1"/>
    <dgm:cxn modelId="{05A0AF19-CE6D-40FD-A311-382EAC720418}" type="presOf" srcId="{5913031C-2E0D-421F-8968-592551D981B6}" destId="{182D9FDC-0C07-4F1C-B7A2-BF75E8DD3FC7}" srcOrd="1" destOrd="0" presId="urn:microsoft.com/office/officeart/2005/8/layout/orgChart1"/>
    <dgm:cxn modelId="{BEB3281C-AFDC-4106-90B8-5C426C713354}" type="presOf" srcId="{B0093CA7-5223-4164-B4BC-FD1690D32D29}" destId="{259DBA53-839E-446C-99AB-757A0AF68344}" srcOrd="0" destOrd="0" presId="urn:microsoft.com/office/officeart/2005/8/layout/orgChart1"/>
    <dgm:cxn modelId="{E2DA6A1C-58D9-44E7-8FC7-50C62D012BE0}" type="presOf" srcId="{11F7290A-C6F0-4EB4-9412-F0557222375A}" destId="{667DE64F-1C9C-4600-8BEA-352CFA0D437C}" srcOrd="0" destOrd="0" presId="urn:microsoft.com/office/officeart/2005/8/layout/orgChart1"/>
    <dgm:cxn modelId="{4B7BD41D-C5A1-4381-8EDE-D7054AEFB8F9}" srcId="{93B336C5-7227-4707-BF50-BDB31C5D303C}" destId="{FFD67896-AE1E-4CDF-86C1-311DC9B46932}" srcOrd="0" destOrd="0" parTransId="{78996CA2-BA92-43DF-922C-0F118B86ACF5}" sibTransId="{E7F5AD18-DF2C-4C25-AC8A-9E198BD143F8}"/>
    <dgm:cxn modelId="{EC259D1E-5B6F-452C-BB57-E5975659EF65}" type="presOf" srcId="{8199283D-9931-42AB-B381-403C0748D3A9}" destId="{D20A1B22-1B60-43FB-B689-CE92D9249DC6}" srcOrd="0" destOrd="0" presId="urn:microsoft.com/office/officeart/2005/8/layout/orgChart1"/>
    <dgm:cxn modelId="{7B579620-2179-4DF5-978B-16527E26C025}" type="presOf" srcId="{BBD30A33-3396-4395-92CF-426D6D4C89B1}" destId="{502757F0-CD4D-4A6B-8D32-7E2F06122C76}" srcOrd="0" destOrd="0" presId="urn:microsoft.com/office/officeart/2005/8/layout/orgChart1"/>
    <dgm:cxn modelId="{E746BE21-C068-4397-BD80-1DFCAB0C9C37}" type="presOf" srcId="{9D2117B3-2528-4E6D-872F-111B5C4CF445}" destId="{F356D288-14AE-40D1-AD73-C74103ACD3B2}" srcOrd="0" destOrd="0" presId="urn:microsoft.com/office/officeart/2005/8/layout/orgChart1"/>
    <dgm:cxn modelId="{767E5E27-0783-42AE-9958-EDFFFAA299A2}" srcId="{4038D19A-2302-48F6-8160-2BCEA19C65D0}" destId="{AD377849-5632-412A-B5C4-BD384E8D6818}" srcOrd="0" destOrd="0" parTransId="{EB31F373-8FEE-4BE1-9194-E71402FDA5C5}" sibTransId="{D51DF912-531A-4C14-AF4F-1A41906AFAA5}"/>
    <dgm:cxn modelId="{0C9EB628-5E0C-4AF2-A03D-F2DAB98EE5A2}" srcId="{301BD31A-F3D7-4F50-AA41-0A179934700F}" destId="{1A31E098-5098-4283-B335-4717179D2872}" srcOrd="0" destOrd="0" parTransId="{11F7290A-C6F0-4EB4-9412-F0557222375A}" sibTransId="{922863FA-C31B-4E23-A311-202A70C227C8}"/>
    <dgm:cxn modelId="{EEFB9B2A-F1C7-4922-918D-440986996316}" srcId="{7DF4CE95-3C3F-4274-BB19-47592B3D5751}" destId="{5913031C-2E0D-421F-8968-592551D981B6}" srcOrd="2" destOrd="0" parTransId="{6985876C-01CD-43B2-A627-8905DC738DF4}" sibTransId="{8DF73C74-EED9-4D0F-A897-FD1ACBFB9442}"/>
    <dgm:cxn modelId="{586C372C-50A7-4310-B31F-D676D0573FB3}" type="presOf" srcId="{301BD31A-F3D7-4F50-AA41-0A179934700F}" destId="{CEA442C1-6E9F-4D53-BCCC-0C207D29D523}" srcOrd="0" destOrd="0" presId="urn:microsoft.com/office/officeart/2005/8/layout/orgChart1"/>
    <dgm:cxn modelId="{9F4FEB2C-9D1E-4D67-8B9D-96D324A25227}" type="presOf" srcId="{5913031C-2E0D-421F-8968-592551D981B6}" destId="{4F883424-2AE0-4EFB-958D-30272CFA3022}" srcOrd="0" destOrd="0" presId="urn:microsoft.com/office/officeart/2005/8/layout/orgChart1"/>
    <dgm:cxn modelId="{F69FD930-7AEB-4057-907E-45C6216BB951}" type="presOf" srcId="{72FB624D-EE3E-46B6-9C54-D317F63598A1}" destId="{0A7F8779-FBED-498F-8EE2-4F0FE4FECFC4}" srcOrd="0" destOrd="0" presId="urn:microsoft.com/office/officeart/2005/8/layout/orgChart1"/>
    <dgm:cxn modelId="{B050AE35-BE04-401D-87F6-EECD3213A0FD}" type="presOf" srcId="{06227CD8-CF97-4272-9DF0-C59D2E1E310F}" destId="{B2AF2D43-4C46-48D9-AF0C-8AF567BF4726}" srcOrd="1" destOrd="0" presId="urn:microsoft.com/office/officeart/2005/8/layout/orgChart1"/>
    <dgm:cxn modelId="{E0E23A37-8CDA-4AE2-B1C9-CA60ABD4E6A7}" type="presOf" srcId="{EB31F373-8FEE-4BE1-9194-E71402FDA5C5}" destId="{3932EA69-63ED-4A83-9F3E-B7F6D6168167}" srcOrd="0" destOrd="0" presId="urn:microsoft.com/office/officeart/2005/8/layout/orgChart1"/>
    <dgm:cxn modelId="{A8ACD438-C54B-4E19-B74E-E52815D1EED0}" type="presOf" srcId="{9A1FC0CA-FE64-4E42-9BE2-595CE5E1538E}" destId="{FA6AC489-D570-4515-86B1-13A2673A1E79}" srcOrd="0" destOrd="0" presId="urn:microsoft.com/office/officeart/2005/8/layout/orgChart1"/>
    <dgm:cxn modelId="{C3981D3B-46A9-4482-80E8-F095F798FB1D}" type="presOf" srcId="{78493ADC-1019-4C98-B6C2-3CD7710CEA7C}" destId="{F63E1CF3-6104-485A-8996-1380E66F6118}" srcOrd="1" destOrd="0" presId="urn:microsoft.com/office/officeart/2005/8/layout/orgChart1"/>
    <dgm:cxn modelId="{E1EAB13D-5E24-4805-A858-71A0297D79B7}" type="presOf" srcId="{AFD0604A-0645-4E3A-B2BD-EA568AC8D663}" destId="{6FA43146-288A-406C-B63D-678D19FD04AA}" srcOrd="0" destOrd="0" presId="urn:microsoft.com/office/officeart/2005/8/layout/orgChart1"/>
    <dgm:cxn modelId="{9E2EE33D-D7EE-4B73-A4B6-52D659C7B28A}" type="presOf" srcId="{F22D51E8-DC0A-460C-B149-152C3ADF91BF}" destId="{920748CD-BE87-4669-9310-4AF4102C9565}" srcOrd="1" destOrd="0" presId="urn:microsoft.com/office/officeart/2005/8/layout/orgChart1"/>
    <dgm:cxn modelId="{D0F3B15C-3956-4BCE-9B63-70C55F0F6C7B}" type="presOf" srcId="{4038D19A-2302-48F6-8160-2BCEA19C65D0}" destId="{7A849731-EDD0-4900-8457-A52D9BDC57B4}" srcOrd="0" destOrd="0" presId="urn:microsoft.com/office/officeart/2005/8/layout/orgChart1"/>
    <dgm:cxn modelId="{9757035F-45D6-4023-A309-C82D6AC8B58F}" type="presOf" srcId="{274DFA5C-30EF-402B-982C-BB36D9ED6C05}" destId="{4EDAB34F-A66B-47A8-82CF-17DDE7F0A117}" srcOrd="0" destOrd="0" presId="urn:microsoft.com/office/officeart/2005/8/layout/orgChart1"/>
    <dgm:cxn modelId="{AD0A7B60-3046-4DA7-B0C2-ACE2A9D52C48}" srcId="{06227CD8-CF97-4272-9DF0-C59D2E1E310F}" destId="{3B2E22B8-EC61-4256-AB92-6A587AB4C4F6}" srcOrd="1" destOrd="0" parTransId="{1442B670-60AE-4D5C-AFB8-99AAF17BD7D6}" sibTransId="{9A38A0BA-01C5-40FC-A7F9-E51C1E82DB00}"/>
    <dgm:cxn modelId="{65231743-4305-4C08-A91E-77435740BB37}" type="presOf" srcId="{E6BC77CB-2F60-4A46-8CDB-444996E0E2F4}" destId="{D8539BE4-E798-4C6F-A9FB-F9ED4DBEC5A5}" srcOrd="0" destOrd="0" presId="urn:microsoft.com/office/officeart/2005/8/layout/orgChart1"/>
    <dgm:cxn modelId="{FEC51644-BDD8-48A9-B9C6-2C5D67965531}" type="presOf" srcId="{38F825D0-BFBE-4129-A4D9-6414A07DAAFA}" destId="{1A1E0C14-277E-4547-ABCB-5B95794C6A37}" srcOrd="0" destOrd="0" presId="urn:microsoft.com/office/officeart/2005/8/layout/orgChart1"/>
    <dgm:cxn modelId="{9F76E844-F3DE-4ABC-9FE5-FF5A74DD6D6E}" type="presOf" srcId="{93B336C5-7227-4707-BF50-BDB31C5D303C}" destId="{2EA60224-FAB8-44C5-8638-CAD7BE4EC0DA}" srcOrd="0" destOrd="0" presId="urn:microsoft.com/office/officeart/2005/8/layout/orgChart1"/>
    <dgm:cxn modelId="{B9F55166-AF76-46C7-9B26-E0B7C08BA91B}" type="presOf" srcId="{522288AD-CC12-4353-A81B-5C4D2FB3C239}" destId="{B3EC3A9D-42FD-436C-A109-84A9BBE02396}" srcOrd="0" destOrd="0" presId="urn:microsoft.com/office/officeart/2005/8/layout/orgChart1"/>
    <dgm:cxn modelId="{F36C9946-21E6-4316-AA08-B671650054CF}" type="presOf" srcId="{AB70AABD-CD28-422D-9B3D-ECBD247548D9}" destId="{AC856285-24B5-429D-B8E9-D65EF51E03AC}" srcOrd="0" destOrd="0" presId="urn:microsoft.com/office/officeart/2005/8/layout/orgChart1"/>
    <dgm:cxn modelId="{30129748-D558-498B-9164-1206E9DCAEA0}" type="presOf" srcId="{78996CA2-BA92-43DF-922C-0F118B86ACF5}" destId="{ED59453D-4CAD-4280-AC88-02ED0CB486F5}" srcOrd="0" destOrd="0" presId="urn:microsoft.com/office/officeart/2005/8/layout/orgChart1"/>
    <dgm:cxn modelId="{19D72769-4F28-412A-B106-FB5CA92F9712}" type="presOf" srcId="{674D0E8B-8E81-4A49-83BA-F7AB70B0A84F}" destId="{42B67970-13CE-424D-88C1-D3925E621C8A}" srcOrd="1" destOrd="0" presId="urn:microsoft.com/office/officeart/2005/8/layout/orgChart1"/>
    <dgm:cxn modelId="{5FEE5A4C-43EB-4DC4-A1AB-7391A2D768AA}" type="presOf" srcId="{87D9DBB5-999B-44C9-AAB2-190418F52B57}" destId="{D3EE28C1-83BD-47A6-A561-FD1DD36BC11B}" srcOrd="0" destOrd="0" presId="urn:microsoft.com/office/officeart/2005/8/layout/orgChart1"/>
    <dgm:cxn modelId="{054A7E6D-8B00-4259-BF58-1B46AA8EE28B}" type="presOf" srcId="{72FB624D-EE3E-46B6-9C54-D317F63598A1}" destId="{83861261-19C3-4008-B749-C23998D36AB8}" srcOrd="1" destOrd="0" presId="urn:microsoft.com/office/officeart/2005/8/layout/orgChart1"/>
    <dgm:cxn modelId="{C03F806D-A70A-4010-946D-96E34D969A9A}" type="presOf" srcId="{E6BC77CB-2F60-4A46-8CDB-444996E0E2F4}" destId="{44051FFD-D8A6-4FC7-8979-7CADB8555DA2}" srcOrd="1" destOrd="0" presId="urn:microsoft.com/office/officeart/2005/8/layout/orgChart1"/>
    <dgm:cxn modelId="{8E4D3D6E-8B6B-4B9A-AE1E-2B3B975745A0}" type="presOf" srcId="{AD377849-5632-412A-B5C4-BD384E8D6818}" destId="{76DA2845-77B8-4701-8430-69A6200A3C9E}" srcOrd="1" destOrd="0" presId="urn:microsoft.com/office/officeart/2005/8/layout/orgChart1"/>
    <dgm:cxn modelId="{E925214F-4744-48ED-AEF3-86B02F9A3C71}" type="presOf" srcId="{20E8A6A5-BD06-4F1B-BEE3-E6682E318B9C}" destId="{294A764D-5834-45EF-A1D3-11913B54767A}" srcOrd="0" destOrd="0" presId="urn:microsoft.com/office/officeart/2005/8/layout/orgChart1"/>
    <dgm:cxn modelId="{D636B970-74DE-4D5F-97AD-1BADE3A2F769}" type="presOf" srcId="{D72B157B-4D59-46B8-9D09-9598F58123DD}" destId="{00FD6F03-63FD-4CF9-9BCC-98807EB2C635}" srcOrd="0" destOrd="0" presId="urn:microsoft.com/office/officeart/2005/8/layout/orgChart1"/>
    <dgm:cxn modelId="{348EF170-2E54-44E9-850D-553F5D22AF87}" type="presOf" srcId="{3A6CD7D6-B6F8-44A2-B64B-C8192D82A7BF}" destId="{D16A1FE2-128F-4A70-A629-B32BD164A68B}" srcOrd="1" destOrd="0" presId="urn:microsoft.com/office/officeart/2005/8/layout/orgChart1"/>
    <dgm:cxn modelId="{89AFF273-0ADC-49BE-BB74-586A4F2AA30C}" type="presOf" srcId="{E1648E98-5DCB-4E7A-ADC1-664FDA5FD39B}" destId="{6EB21E8B-D57A-43BC-AA77-D05D0533AF2F}" srcOrd="0" destOrd="0" presId="urn:microsoft.com/office/officeart/2005/8/layout/orgChart1"/>
    <dgm:cxn modelId="{83F06776-B6E1-41B6-9F67-9EC989B7CE42}" type="presOf" srcId="{4C44DCB9-4B26-4051-8791-3320E23871D6}" destId="{BA0F07BD-7578-400A-ACEC-B40EEDD61A22}" srcOrd="1" destOrd="0" presId="urn:microsoft.com/office/officeart/2005/8/layout/orgChart1"/>
    <dgm:cxn modelId="{E37E5157-D062-4805-B7CC-E9CDB497885B}" srcId="{5913031C-2E0D-421F-8968-592551D981B6}" destId="{301BD31A-F3D7-4F50-AA41-0A179934700F}" srcOrd="0" destOrd="0" parTransId="{2B3CDFD4-74A8-4AFD-8027-49C26CC2CDCF}" sibTransId="{63FE38CF-072A-4EFD-B01C-894FF0448D2E}"/>
    <dgm:cxn modelId="{AE0F0578-FAB3-45CD-BCC8-18EDAC1E76D8}" type="presOf" srcId="{50C5F13E-4ECC-4AF7-920A-C6F19AA21254}" destId="{AB7D38E6-C346-486D-B102-7B15BF0FBE43}" srcOrd="1" destOrd="0" presId="urn:microsoft.com/office/officeart/2005/8/layout/orgChart1"/>
    <dgm:cxn modelId="{6A670A7A-5468-4CA4-A665-E7C0EB5625C7}" srcId="{06227CD8-CF97-4272-9DF0-C59D2E1E310F}" destId="{64053444-87D3-4F20-8B8A-DFA1025E623F}" srcOrd="0" destOrd="0" parTransId="{4BFC4D2C-ED51-43B4-8081-895307DDAC48}" sibTransId="{37DDF342-ECE2-4A8A-81A6-3FD3B4E72C18}"/>
    <dgm:cxn modelId="{DFF6DB7B-CDE5-4E73-97E0-5185742A2DD4}" srcId="{78493ADC-1019-4C98-B6C2-3CD7710CEA7C}" destId="{7DF4CE95-3C3F-4274-BB19-47592B3D5751}" srcOrd="0" destOrd="0" parTransId="{B0093CA7-5223-4164-B4BC-FD1690D32D29}" sibTransId="{25C7BB26-A2FE-4A6A-B3D1-7D2C96789D50}"/>
    <dgm:cxn modelId="{D1ED5280-48FE-46F0-A3F0-67E0C0FE7A3E}" type="presOf" srcId="{1442B670-60AE-4D5C-AFB8-99AAF17BD7D6}" destId="{D71CB33A-787A-48B2-9162-2C08C97C5A98}" srcOrd="0" destOrd="0" presId="urn:microsoft.com/office/officeart/2005/8/layout/orgChart1"/>
    <dgm:cxn modelId="{93BCCF85-7D9F-4FD6-8A1F-3428DC6E995C}" type="presOf" srcId="{06227CD8-CF97-4272-9DF0-C59D2E1E310F}" destId="{51DEA760-E044-4FBF-B19E-CBB67284C866}" srcOrd="0" destOrd="0" presId="urn:microsoft.com/office/officeart/2005/8/layout/orgChart1"/>
    <dgm:cxn modelId="{8215D785-59CC-4899-928A-F13FDC340115}" type="presOf" srcId="{5F5594C6-5A8C-4273-A047-0353BAE2722A}" destId="{6377EC23-A409-4B91-BACC-3AEC2F02DC1C}" srcOrd="0" destOrd="0" presId="urn:microsoft.com/office/officeart/2005/8/layout/orgChart1"/>
    <dgm:cxn modelId="{3D3F2789-B2AE-4C30-9825-805716FC63F4}" type="presOf" srcId="{3A6CD7D6-B6F8-44A2-B64B-C8192D82A7BF}" destId="{579FDF6F-6F31-4EBB-BC3E-EEE0D34F9480}" srcOrd="0" destOrd="0" presId="urn:microsoft.com/office/officeart/2005/8/layout/orgChart1"/>
    <dgm:cxn modelId="{FB69DD90-32B1-4EDC-AC3A-D50D0A263A9D}" type="presOf" srcId="{7DF4CE95-3C3F-4274-BB19-47592B3D5751}" destId="{BC8897F8-5089-4854-AD02-0631116D6787}" srcOrd="0" destOrd="0" presId="urn:microsoft.com/office/officeart/2005/8/layout/orgChart1"/>
    <dgm:cxn modelId="{03752B91-B39B-4248-A907-6C238178C66B}" srcId="{7DF4CE95-3C3F-4274-BB19-47592B3D5751}" destId="{9157F081-2F8B-482E-892D-A997DC2A0864}" srcOrd="3" destOrd="0" parTransId="{BBD30A33-3396-4395-92CF-426D6D4C89B1}" sibTransId="{123E357B-74A8-4CAA-B62F-D9519CCBBF98}"/>
    <dgm:cxn modelId="{C4B0C393-69FB-464B-B799-1095DCD02CA4}" srcId="{7DF4CE95-3C3F-4274-BB19-47592B3D5751}" destId="{4C44DCB9-4B26-4051-8791-3320E23871D6}" srcOrd="0" destOrd="0" parTransId="{274DFA5C-30EF-402B-982C-BB36D9ED6C05}" sibTransId="{C16339A0-07E0-4274-B22C-A20341AA6E9B}"/>
    <dgm:cxn modelId="{69072296-0BED-4C57-ACA1-E9C63EDAC25D}" type="presOf" srcId="{1A31E098-5098-4283-B335-4717179D2872}" destId="{587637BD-2A9A-4FED-B832-F05BDA4591B7}" srcOrd="0" destOrd="0" presId="urn:microsoft.com/office/officeart/2005/8/layout/orgChart1"/>
    <dgm:cxn modelId="{E9DC7C97-3C0A-4508-ADDB-8C8E15F0D6CE}" type="presOf" srcId="{4038D19A-2302-48F6-8160-2BCEA19C65D0}" destId="{67CA571A-9D76-4AA3-BACB-41EFB42E1CDD}" srcOrd="1" destOrd="0" presId="urn:microsoft.com/office/officeart/2005/8/layout/orgChart1"/>
    <dgm:cxn modelId="{9CD8F499-5C76-4C11-ACB4-D2D46775FDC7}" type="presOf" srcId="{AD377849-5632-412A-B5C4-BD384E8D6818}" destId="{3286C6F5-33C0-4D8E-A59C-1CCDDBB4B4C0}" srcOrd="0" destOrd="0" presId="urn:microsoft.com/office/officeart/2005/8/layout/orgChart1"/>
    <dgm:cxn modelId="{2D961D9C-7578-4EE3-AACB-A40653489487}" srcId="{F22D51E8-DC0A-460C-B149-152C3ADF91BF}" destId="{20E8A6A5-BD06-4F1B-BEE3-E6682E318B9C}" srcOrd="0" destOrd="0" parTransId="{AFD0604A-0645-4E3A-B2BD-EA568AC8D663}" sibTransId="{91C44756-01FF-49E5-BACF-B926C77BE84A}"/>
    <dgm:cxn modelId="{D4A1039D-59CF-41AA-AA61-450C8FB04FF8}" srcId="{4038D19A-2302-48F6-8160-2BCEA19C65D0}" destId="{9A1FC0CA-FE64-4E42-9BE2-595CE5E1538E}" srcOrd="1" destOrd="0" parTransId="{DBD6B8D0-3CA0-42EA-8C3A-2449BA33EDDE}" sibTransId="{2663010C-2BEE-427A-ABCD-FAE73C496A45}"/>
    <dgm:cxn modelId="{F8153A9D-A4A5-4D58-810E-F72151A91343}" type="presOf" srcId="{4C44DCB9-4B26-4051-8791-3320E23871D6}" destId="{25164C74-3FBF-46AD-8EEA-7806668293D9}" srcOrd="0" destOrd="0" presId="urn:microsoft.com/office/officeart/2005/8/layout/orgChart1"/>
    <dgm:cxn modelId="{A1D4D9A2-C6DA-4D91-AED3-127B5F8C60EE}" type="presOf" srcId="{6C13E22D-5499-4905-AE5A-B4FDCF5D7E64}" destId="{04595AA7-92D9-443E-A1DE-4DA2A81A5D76}" srcOrd="0" destOrd="0" presId="urn:microsoft.com/office/officeart/2005/8/layout/orgChart1"/>
    <dgm:cxn modelId="{4D2909A4-5E39-4A3A-96A9-D36BF9F5E641}" type="presOf" srcId="{7DF4CE95-3C3F-4274-BB19-47592B3D5751}" destId="{AB79990B-58E3-491A-A6B7-31B3E3931301}" srcOrd="1" destOrd="0" presId="urn:microsoft.com/office/officeart/2005/8/layout/orgChart1"/>
    <dgm:cxn modelId="{510008A5-9449-41E4-847C-4B5D2CEC0B43}" srcId="{93B336C5-7227-4707-BF50-BDB31C5D303C}" destId="{8199283D-9931-42AB-B381-403C0748D3A9}" srcOrd="3" destOrd="0" parTransId="{87D9DBB5-999B-44C9-AAB2-190418F52B57}" sibTransId="{F716D2A9-016C-4532-A2C8-DA834AEE5F3A}"/>
    <dgm:cxn modelId="{2928E2AC-9E29-40FC-9FC4-7D0D5590A815}" type="presOf" srcId="{15CCB3F2-4507-406D-A8DB-1D2755F64BE7}" destId="{6D111F54-C724-4F0F-99CD-5555232BB013}" srcOrd="0" destOrd="0" presId="urn:microsoft.com/office/officeart/2005/8/layout/orgChart1"/>
    <dgm:cxn modelId="{1AD7A0B1-42BE-438A-9146-0C6FE437332D}" srcId="{93B336C5-7227-4707-BF50-BDB31C5D303C}" destId="{674D0E8B-8E81-4A49-83BA-F7AB70B0A84F}" srcOrd="1" destOrd="0" parTransId="{16B24717-5104-43FD-9272-8D9A880E41BC}" sibTransId="{F0BDA3BE-F871-4BDF-8177-C2AE8D5CA9E4}"/>
    <dgm:cxn modelId="{3098AAB6-E098-47CC-866F-C1EB71E4DB39}" srcId="{F22D51E8-DC0A-460C-B149-152C3ADF91BF}" destId="{AB70AABD-CD28-422D-9B3D-ECBD247548D9}" srcOrd="1" destOrd="0" parTransId="{E1648E98-5DCB-4E7A-ADC1-664FDA5FD39B}" sibTransId="{A0AE108D-A890-4CE5-A208-3E9A53ABB774}"/>
    <dgm:cxn modelId="{F961EFB7-F52C-42AC-A83A-A99B569A989F}" srcId="{5913031C-2E0D-421F-8968-592551D981B6}" destId="{06227CD8-CF97-4272-9DF0-C59D2E1E310F}" srcOrd="1" destOrd="0" parTransId="{38F825D0-BFBE-4129-A4D9-6414A07DAAFA}" sibTransId="{D6D4101F-C1D5-4E33-A181-DA35B5A6890B}"/>
    <dgm:cxn modelId="{89C47EBA-7230-451A-90C9-EF34020FCA43}" type="presOf" srcId="{2B3CDFD4-74A8-4AFD-8027-49C26CC2CDCF}" destId="{CA9D2A1C-978E-40C4-A378-0EDE84950216}" srcOrd="0" destOrd="0" presId="urn:microsoft.com/office/officeart/2005/8/layout/orgChart1"/>
    <dgm:cxn modelId="{FED6C1BD-C662-49E0-A49D-4FF5684BAB04}" type="presOf" srcId="{20E8A6A5-BD06-4F1B-BEE3-E6682E318B9C}" destId="{6DA68025-BD6D-4E2B-86A6-9E0705E6E88F}" srcOrd="1" destOrd="0" presId="urn:microsoft.com/office/officeart/2005/8/layout/orgChart1"/>
    <dgm:cxn modelId="{30A2D8C0-E0E5-4C10-B8B0-DB293E581E80}" type="presOf" srcId="{7846276E-F75E-4518-916A-05757D5ECBD9}" destId="{C7F08981-516C-44D9-A0A0-CF79652BE8B3}" srcOrd="0" destOrd="0" presId="urn:microsoft.com/office/officeart/2005/8/layout/orgChart1"/>
    <dgm:cxn modelId="{8E7AAAC2-4D01-49A4-86FA-83B03EA2145E}" type="presOf" srcId="{674D0E8B-8E81-4A49-83BA-F7AB70B0A84F}" destId="{074D95A4-0B77-46DE-B305-85E054C4AD01}" srcOrd="0" destOrd="0" presId="urn:microsoft.com/office/officeart/2005/8/layout/orgChart1"/>
    <dgm:cxn modelId="{966916CF-907C-4267-BEB7-4C8752FAA0AE}" srcId="{93B336C5-7227-4707-BF50-BDB31C5D303C}" destId="{50C5F13E-4ECC-4AF7-920A-C6F19AA21254}" srcOrd="2" destOrd="0" parTransId="{4ABD31EA-40AE-4EE7-9DDE-C7FB10B557CD}" sibTransId="{D1941D01-CA84-40EF-87DE-4454D7A94812}"/>
    <dgm:cxn modelId="{92BE3CD1-DE3B-4780-8B5B-464D884E7F9E}" type="presOf" srcId="{50C5F13E-4ECC-4AF7-920A-C6F19AA21254}" destId="{D6B5C2F5-A509-427F-90E3-90EF1812DE31}" srcOrd="0" destOrd="0" presId="urn:microsoft.com/office/officeart/2005/8/layout/orgChart1"/>
    <dgm:cxn modelId="{580FBDD1-8285-4875-842D-60084AB8C7F5}" srcId="{4038D19A-2302-48F6-8160-2BCEA19C65D0}" destId="{3A6CD7D6-B6F8-44A2-B64B-C8192D82A7BF}" srcOrd="2" destOrd="0" parTransId="{6C13E22D-5499-4905-AE5A-B4FDCF5D7E64}" sibTransId="{6CD44F3C-1473-464F-A5F3-1B819B002C5D}"/>
    <dgm:cxn modelId="{89F136D8-3E1A-4183-A63D-62960D5C622C}" srcId="{5913031C-2E0D-421F-8968-592551D981B6}" destId="{72FB624D-EE3E-46B6-9C54-D317F63598A1}" srcOrd="3" destOrd="0" parTransId="{9D2117B3-2528-4E6D-872F-111B5C4CF445}" sibTransId="{C51723CE-10EC-4F9E-B996-2ED24E13572C}"/>
    <dgm:cxn modelId="{12ACE6DA-4D46-4833-AC28-F9AB37A334AA}" type="presOf" srcId="{93B336C5-7227-4707-BF50-BDB31C5D303C}" destId="{FE2182A2-F8D5-44E6-A8AB-98F8A5772DDF}" srcOrd="1" destOrd="0" presId="urn:microsoft.com/office/officeart/2005/8/layout/orgChart1"/>
    <dgm:cxn modelId="{19AFA0DF-FECD-4D2D-B810-77EF0CB04540}" type="presOf" srcId="{FFD67896-AE1E-4CDF-86C1-311DC9B46932}" destId="{5DB74663-9141-4438-A83A-D7EE95DA7418}" srcOrd="0" destOrd="0" presId="urn:microsoft.com/office/officeart/2005/8/layout/orgChart1"/>
    <dgm:cxn modelId="{DD7CCFE2-6DAE-4A0F-907C-2B3157A09086}" type="presOf" srcId="{3B2E22B8-EC61-4256-AB92-6A587AB4C4F6}" destId="{509E5F5C-575D-4474-8FE6-E10CB95048FE}" srcOrd="1" destOrd="0" presId="urn:microsoft.com/office/officeart/2005/8/layout/orgChart1"/>
    <dgm:cxn modelId="{BAB3CBE3-1837-4B7E-A4C1-9398EC7423A3}" type="presOf" srcId="{301BD31A-F3D7-4F50-AA41-0A179934700F}" destId="{D88E5825-84E2-4587-B811-BB80E30B31CC}" srcOrd="1" destOrd="0" presId="urn:microsoft.com/office/officeart/2005/8/layout/orgChart1"/>
    <dgm:cxn modelId="{C405E6E4-1A57-4777-BD55-7883750B63B6}" type="presOf" srcId="{78493ADC-1019-4C98-B6C2-3CD7710CEA7C}" destId="{EE3B5EF2-8856-41EB-B2AA-0F138324F50B}" srcOrd="0" destOrd="0" presId="urn:microsoft.com/office/officeart/2005/8/layout/orgChart1"/>
    <dgm:cxn modelId="{4A4138E7-D285-4AD2-B034-ADA3C3E11A58}" type="presOf" srcId="{64053444-87D3-4F20-8B8A-DFA1025E623F}" destId="{1988DE62-4789-4119-B302-7B3DE5EC22BF}" srcOrd="1" destOrd="0" presId="urn:microsoft.com/office/officeart/2005/8/layout/orgChart1"/>
    <dgm:cxn modelId="{F7066DE7-C79F-4ACF-89FD-F9938D05215A}" type="presOf" srcId="{DBD6B8D0-3CA0-42EA-8C3A-2449BA33EDDE}" destId="{64865169-D3F2-48E9-A83C-209D81E16DB6}" srcOrd="0" destOrd="0" presId="urn:microsoft.com/office/officeart/2005/8/layout/orgChart1"/>
    <dgm:cxn modelId="{D5440FEB-B42A-4206-B2AF-2BA9F3036A90}" type="presOf" srcId="{1497E12B-FC74-4449-96DC-81EF50577C7D}" destId="{28E7A656-61A3-4345-AECE-4517DF8F0EB0}" srcOrd="0" destOrd="0" presId="urn:microsoft.com/office/officeart/2005/8/layout/orgChart1"/>
    <dgm:cxn modelId="{44E5B5F2-BA1E-48DB-A5FA-6D479F89BA0D}" srcId="{7846276E-F75E-4518-916A-05757D5ECBD9}" destId="{78493ADC-1019-4C98-B6C2-3CD7710CEA7C}" srcOrd="0" destOrd="0" parTransId="{A741997A-7D47-4908-B6D8-BC6AFC388312}" sibTransId="{3E25E942-E276-443C-8C9F-48177E0F433D}"/>
    <dgm:cxn modelId="{BA453EF9-0A18-44E5-B9F9-FE77A05C4A0B}" type="presOf" srcId="{F22D51E8-DC0A-460C-B149-152C3ADF91BF}" destId="{EEB53280-0325-45F5-9C9D-BBAE81D44492}" srcOrd="0" destOrd="0" presId="urn:microsoft.com/office/officeart/2005/8/layout/orgChart1"/>
    <dgm:cxn modelId="{0DBEECFF-4BDE-42CE-BA99-0D043ADD990A}" type="presOf" srcId="{8199283D-9931-42AB-B381-403C0748D3A9}" destId="{11B2117D-B044-4CE9-8EC3-CB91CAF3D7EA}" srcOrd="1" destOrd="0" presId="urn:microsoft.com/office/officeart/2005/8/layout/orgChart1"/>
    <dgm:cxn modelId="{5A0D3165-1C45-4897-BC03-BAF412687104}" type="presParOf" srcId="{C7F08981-516C-44D9-A0A0-CF79652BE8B3}" destId="{AF9840DF-E5C7-40E0-80F9-6F052A198419}" srcOrd="0" destOrd="0" presId="urn:microsoft.com/office/officeart/2005/8/layout/orgChart1"/>
    <dgm:cxn modelId="{CB2329BC-ECDC-443D-908B-17E32429E663}" type="presParOf" srcId="{AF9840DF-E5C7-40E0-80F9-6F052A198419}" destId="{733C5BA2-06F0-4589-9817-CEF963EA3B5C}" srcOrd="0" destOrd="0" presId="urn:microsoft.com/office/officeart/2005/8/layout/orgChart1"/>
    <dgm:cxn modelId="{02D99297-0F8E-41D7-BDA3-8D468863F859}" type="presParOf" srcId="{733C5BA2-06F0-4589-9817-CEF963EA3B5C}" destId="{EE3B5EF2-8856-41EB-B2AA-0F138324F50B}" srcOrd="0" destOrd="0" presId="urn:microsoft.com/office/officeart/2005/8/layout/orgChart1"/>
    <dgm:cxn modelId="{17495DDB-72AE-4E62-A701-ACB19222AEF3}" type="presParOf" srcId="{733C5BA2-06F0-4589-9817-CEF963EA3B5C}" destId="{F63E1CF3-6104-485A-8996-1380E66F6118}" srcOrd="1" destOrd="0" presId="urn:microsoft.com/office/officeart/2005/8/layout/orgChart1"/>
    <dgm:cxn modelId="{44232E40-35D4-43FB-98A7-9F3440FAE835}" type="presParOf" srcId="{AF9840DF-E5C7-40E0-80F9-6F052A198419}" destId="{EFABCC11-D6CA-460A-89B5-4D90F37374E0}" srcOrd="1" destOrd="0" presId="urn:microsoft.com/office/officeart/2005/8/layout/orgChart1"/>
    <dgm:cxn modelId="{9A201873-0548-4716-9843-90D471A275C4}" type="presParOf" srcId="{EFABCC11-D6CA-460A-89B5-4D90F37374E0}" destId="{259DBA53-839E-446C-99AB-757A0AF68344}" srcOrd="0" destOrd="0" presId="urn:microsoft.com/office/officeart/2005/8/layout/orgChart1"/>
    <dgm:cxn modelId="{8E75EC74-F533-4F6A-AD15-28E60B361BFA}" type="presParOf" srcId="{EFABCC11-D6CA-460A-89B5-4D90F37374E0}" destId="{DC9F03FE-C743-4896-B159-54F614662749}" srcOrd="1" destOrd="0" presId="urn:microsoft.com/office/officeart/2005/8/layout/orgChart1"/>
    <dgm:cxn modelId="{B6D9DB38-7E4C-42C6-9375-D98E1DE80059}" type="presParOf" srcId="{DC9F03FE-C743-4896-B159-54F614662749}" destId="{36B2622B-EBD9-46C4-BB66-FA4827940289}" srcOrd="0" destOrd="0" presId="urn:microsoft.com/office/officeart/2005/8/layout/orgChart1"/>
    <dgm:cxn modelId="{A31AABA9-E97D-4DCF-B644-EEBE54AF4807}" type="presParOf" srcId="{36B2622B-EBD9-46C4-BB66-FA4827940289}" destId="{BC8897F8-5089-4854-AD02-0631116D6787}" srcOrd="0" destOrd="0" presId="urn:microsoft.com/office/officeart/2005/8/layout/orgChart1"/>
    <dgm:cxn modelId="{A2B971C6-70EB-4067-9C10-8F72DAE05978}" type="presParOf" srcId="{36B2622B-EBD9-46C4-BB66-FA4827940289}" destId="{AB79990B-58E3-491A-A6B7-31B3E3931301}" srcOrd="1" destOrd="0" presId="urn:microsoft.com/office/officeart/2005/8/layout/orgChart1"/>
    <dgm:cxn modelId="{53A12A9E-AD15-4CDF-9370-46CFB3978899}" type="presParOf" srcId="{DC9F03FE-C743-4896-B159-54F614662749}" destId="{252F3F8D-D87E-43A7-B73E-076EBFD6EE4E}" srcOrd="1" destOrd="0" presId="urn:microsoft.com/office/officeart/2005/8/layout/orgChart1"/>
    <dgm:cxn modelId="{BCD030EF-8214-4291-812B-2B8E18EF61C6}" type="presParOf" srcId="{252F3F8D-D87E-43A7-B73E-076EBFD6EE4E}" destId="{4EDAB34F-A66B-47A8-82CF-17DDE7F0A117}" srcOrd="0" destOrd="0" presId="urn:microsoft.com/office/officeart/2005/8/layout/orgChart1"/>
    <dgm:cxn modelId="{EF312EBB-3BEC-4B55-8A17-B31ADA83112F}" type="presParOf" srcId="{252F3F8D-D87E-43A7-B73E-076EBFD6EE4E}" destId="{4D75BB5E-A751-43B5-ADE1-0F5A5AC6E125}" srcOrd="1" destOrd="0" presId="urn:microsoft.com/office/officeart/2005/8/layout/orgChart1"/>
    <dgm:cxn modelId="{250FDAEF-3575-4A94-A04D-CF53E20608EF}" type="presParOf" srcId="{4D75BB5E-A751-43B5-ADE1-0F5A5AC6E125}" destId="{23ABC8C3-82DB-4006-8A00-E8292D8E7B85}" srcOrd="0" destOrd="0" presId="urn:microsoft.com/office/officeart/2005/8/layout/orgChart1"/>
    <dgm:cxn modelId="{940D51A6-193B-478D-AD1A-861E53729617}" type="presParOf" srcId="{23ABC8C3-82DB-4006-8A00-E8292D8E7B85}" destId="{25164C74-3FBF-46AD-8EEA-7806668293D9}" srcOrd="0" destOrd="0" presId="urn:microsoft.com/office/officeart/2005/8/layout/orgChart1"/>
    <dgm:cxn modelId="{C44AB55D-E6F7-4165-8BBA-3A3B2C399C9B}" type="presParOf" srcId="{23ABC8C3-82DB-4006-8A00-E8292D8E7B85}" destId="{BA0F07BD-7578-400A-ACEC-B40EEDD61A22}" srcOrd="1" destOrd="0" presId="urn:microsoft.com/office/officeart/2005/8/layout/orgChart1"/>
    <dgm:cxn modelId="{6F198658-D214-4C82-A154-4D3ABB13A64C}" type="presParOf" srcId="{4D75BB5E-A751-43B5-ADE1-0F5A5AC6E125}" destId="{ED36586D-51C0-49A4-A2EC-DEFC321A718A}" srcOrd="1" destOrd="0" presId="urn:microsoft.com/office/officeart/2005/8/layout/orgChart1"/>
    <dgm:cxn modelId="{8A77FA5B-7EF2-4A32-83ED-7D8DD4B38E85}" type="presParOf" srcId="{ED36586D-51C0-49A4-A2EC-DEFC321A718A}" destId="{28E7A656-61A3-4345-AECE-4517DF8F0EB0}" srcOrd="0" destOrd="0" presId="urn:microsoft.com/office/officeart/2005/8/layout/orgChart1"/>
    <dgm:cxn modelId="{EB48D443-83F4-48D5-9BA3-793630D16D41}" type="presParOf" srcId="{ED36586D-51C0-49A4-A2EC-DEFC321A718A}" destId="{A0A994F5-61E9-4C23-8788-7395321B1C95}" srcOrd="1" destOrd="0" presId="urn:microsoft.com/office/officeart/2005/8/layout/orgChart1"/>
    <dgm:cxn modelId="{3125841D-5FC0-4578-9675-EA5C6123607B}" type="presParOf" srcId="{A0A994F5-61E9-4C23-8788-7395321B1C95}" destId="{55E45C3D-B017-4EB1-A253-D99D638DEF2B}" srcOrd="0" destOrd="0" presId="urn:microsoft.com/office/officeart/2005/8/layout/orgChart1"/>
    <dgm:cxn modelId="{FA9F99CD-52FF-4DAF-A960-EEA8ECB37BEE}" type="presParOf" srcId="{55E45C3D-B017-4EB1-A253-D99D638DEF2B}" destId="{2EA60224-FAB8-44C5-8638-CAD7BE4EC0DA}" srcOrd="0" destOrd="0" presId="urn:microsoft.com/office/officeart/2005/8/layout/orgChart1"/>
    <dgm:cxn modelId="{2A25AF4C-64F3-4BFE-9CA2-CB1D3E956A6A}" type="presParOf" srcId="{55E45C3D-B017-4EB1-A253-D99D638DEF2B}" destId="{FE2182A2-F8D5-44E6-A8AB-98F8A5772DDF}" srcOrd="1" destOrd="0" presId="urn:microsoft.com/office/officeart/2005/8/layout/orgChart1"/>
    <dgm:cxn modelId="{E00A83C3-190F-49CE-B0CF-9FC6B1956ED4}" type="presParOf" srcId="{A0A994F5-61E9-4C23-8788-7395321B1C95}" destId="{28B00F2D-57D7-4546-B65A-79BF3D6C99BA}" srcOrd="1" destOrd="0" presId="urn:microsoft.com/office/officeart/2005/8/layout/orgChart1"/>
    <dgm:cxn modelId="{42BA35C8-5BE9-4803-B439-EAEACE53738E}" type="presParOf" srcId="{28B00F2D-57D7-4546-B65A-79BF3D6C99BA}" destId="{ED59453D-4CAD-4280-AC88-02ED0CB486F5}" srcOrd="0" destOrd="0" presId="urn:microsoft.com/office/officeart/2005/8/layout/orgChart1"/>
    <dgm:cxn modelId="{674760D6-D46E-4BE4-87F8-6643A50BD8BB}" type="presParOf" srcId="{28B00F2D-57D7-4546-B65A-79BF3D6C99BA}" destId="{F675CE46-6581-40EF-A658-B7AA571E2A59}" srcOrd="1" destOrd="0" presId="urn:microsoft.com/office/officeart/2005/8/layout/orgChart1"/>
    <dgm:cxn modelId="{584EF0E0-42F6-4FEF-8E37-6BFC26D0BEC1}" type="presParOf" srcId="{F675CE46-6581-40EF-A658-B7AA571E2A59}" destId="{9F8F1161-C72C-4623-AEB6-81577070E050}" srcOrd="0" destOrd="0" presId="urn:microsoft.com/office/officeart/2005/8/layout/orgChart1"/>
    <dgm:cxn modelId="{9C4E52FD-FBEB-472D-9AAD-89A6260AF883}" type="presParOf" srcId="{9F8F1161-C72C-4623-AEB6-81577070E050}" destId="{5DB74663-9141-4438-A83A-D7EE95DA7418}" srcOrd="0" destOrd="0" presId="urn:microsoft.com/office/officeart/2005/8/layout/orgChart1"/>
    <dgm:cxn modelId="{CBE34D9B-91CE-4B74-B58D-C705A8F13E3F}" type="presParOf" srcId="{9F8F1161-C72C-4623-AEB6-81577070E050}" destId="{180B601D-4F1C-4CF3-A6D7-152305D879B3}" srcOrd="1" destOrd="0" presId="urn:microsoft.com/office/officeart/2005/8/layout/orgChart1"/>
    <dgm:cxn modelId="{62778F10-5136-4C03-B1CA-E56292C3E2E5}" type="presParOf" srcId="{F675CE46-6581-40EF-A658-B7AA571E2A59}" destId="{66E5D14E-126C-45B2-93A8-F5927884EED0}" srcOrd="1" destOrd="0" presId="urn:microsoft.com/office/officeart/2005/8/layout/orgChart1"/>
    <dgm:cxn modelId="{A6533629-C6C5-4FD2-AB8B-EDD84081191A}" type="presParOf" srcId="{F675CE46-6581-40EF-A658-B7AA571E2A59}" destId="{AA883932-ED00-4E9A-97F1-F6699611F0CB}" srcOrd="2" destOrd="0" presId="urn:microsoft.com/office/officeart/2005/8/layout/orgChart1"/>
    <dgm:cxn modelId="{EDD593B6-99D6-4C77-8DA2-5CCD7CB50392}" type="presParOf" srcId="{28B00F2D-57D7-4546-B65A-79BF3D6C99BA}" destId="{A5C40759-158E-4498-B1CC-10ECA808FA10}" srcOrd="2" destOrd="0" presId="urn:microsoft.com/office/officeart/2005/8/layout/orgChart1"/>
    <dgm:cxn modelId="{9C21E02B-283C-4418-B135-5EE967C82323}" type="presParOf" srcId="{28B00F2D-57D7-4546-B65A-79BF3D6C99BA}" destId="{D1F2E896-5EB9-43E6-A9C3-16F49AB5F471}" srcOrd="3" destOrd="0" presId="urn:microsoft.com/office/officeart/2005/8/layout/orgChart1"/>
    <dgm:cxn modelId="{9150DD51-5977-4344-AD2D-F3D34AE2ABD1}" type="presParOf" srcId="{D1F2E896-5EB9-43E6-A9C3-16F49AB5F471}" destId="{6ADFDC99-0A3C-4710-8229-FDAABF720C2E}" srcOrd="0" destOrd="0" presId="urn:microsoft.com/office/officeart/2005/8/layout/orgChart1"/>
    <dgm:cxn modelId="{560E76B1-323E-4E7F-92E8-8259C2F4B689}" type="presParOf" srcId="{6ADFDC99-0A3C-4710-8229-FDAABF720C2E}" destId="{074D95A4-0B77-46DE-B305-85E054C4AD01}" srcOrd="0" destOrd="0" presId="urn:microsoft.com/office/officeart/2005/8/layout/orgChart1"/>
    <dgm:cxn modelId="{94F1600E-6F26-45DE-B68E-A2777F2956D2}" type="presParOf" srcId="{6ADFDC99-0A3C-4710-8229-FDAABF720C2E}" destId="{42B67970-13CE-424D-88C1-D3925E621C8A}" srcOrd="1" destOrd="0" presId="urn:microsoft.com/office/officeart/2005/8/layout/orgChart1"/>
    <dgm:cxn modelId="{EC5B604C-ACF2-4751-ABB1-113C0842AD3A}" type="presParOf" srcId="{D1F2E896-5EB9-43E6-A9C3-16F49AB5F471}" destId="{82532E57-8898-4DF8-BF5C-608FF5898356}" srcOrd="1" destOrd="0" presId="urn:microsoft.com/office/officeart/2005/8/layout/orgChart1"/>
    <dgm:cxn modelId="{EC876297-498D-401D-8760-399D8DF12E17}" type="presParOf" srcId="{D1F2E896-5EB9-43E6-A9C3-16F49AB5F471}" destId="{6255BBA1-FD1E-4139-BE48-02F0F415392E}" srcOrd="2" destOrd="0" presId="urn:microsoft.com/office/officeart/2005/8/layout/orgChart1"/>
    <dgm:cxn modelId="{46E076FB-EEE1-4DBB-BD8C-3604521209A3}" type="presParOf" srcId="{28B00F2D-57D7-4546-B65A-79BF3D6C99BA}" destId="{54CB5F2F-5228-4B8B-A5AA-3311E3DC0AE6}" srcOrd="4" destOrd="0" presId="urn:microsoft.com/office/officeart/2005/8/layout/orgChart1"/>
    <dgm:cxn modelId="{BDB62444-4423-4063-AD48-64855AAD788A}" type="presParOf" srcId="{28B00F2D-57D7-4546-B65A-79BF3D6C99BA}" destId="{C516FE65-C6FD-49B1-B062-A00D4FBB7F06}" srcOrd="5" destOrd="0" presId="urn:microsoft.com/office/officeart/2005/8/layout/orgChart1"/>
    <dgm:cxn modelId="{D72219AC-035A-4477-8D8C-8F464831ED6C}" type="presParOf" srcId="{C516FE65-C6FD-49B1-B062-A00D4FBB7F06}" destId="{BD2F9DF2-382F-4DDC-900C-44EAD804113A}" srcOrd="0" destOrd="0" presId="urn:microsoft.com/office/officeart/2005/8/layout/orgChart1"/>
    <dgm:cxn modelId="{F94E7A12-C96E-4AD5-98A4-90071EB664CF}" type="presParOf" srcId="{BD2F9DF2-382F-4DDC-900C-44EAD804113A}" destId="{D6B5C2F5-A509-427F-90E3-90EF1812DE31}" srcOrd="0" destOrd="0" presId="urn:microsoft.com/office/officeart/2005/8/layout/orgChart1"/>
    <dgm:cxn modelId="{A4E61CD9-68FE-414A-BEC7-FA579B9ECBA2}" type="presParOf" srcId="{BD2F9DF2-382F-4DDC-900C-44EAD804113A}" destId="{AB7D38E6-C346-486D-B102-7B15BF0FBE43}" srcOrd="1" destOrd="0" presId="urn:microsoft.com/office/officeart/2005/8/layout/orgChart1"/>
    <dgm:cxn modelId="{81FEE6AF-9CB1-4CC6-A90F-FF0A11323820}" type="presParOf" srcId="{C516FE65-C6FD-49B1-B062-A00D4FBB7F06}" destId="{0DC9CAD9-E744-409A-BFD6-67A2D38E672F}" srcOrd="1" destOrd="0" presId="urn:microsoft.com/office/officeart/2005/8/layout/orgChart1"/>
    <dgm:cxn modelId="{F65ACC63-F04F-4E9B-94D3-2BB204960D33}" type="presParOf" srcId="{C516FE65-C6FD-49B1-B062-A00D4FBB7F06}" destId="{F89768FA-A278-4901-9806-827EE6FAD921}" srcOrd="2" destOrd="0" presId="urn:microsoft.com/office/officeart/2005/8/layout/orgChart1"/>
    <dgm:cxn modelId="{6A41FBB1-D26E-4A7D-87C7-243EB9155248}" type="presParOf" srcId="{28B00F2D-57D7-4546-B65A-79BF3D6C99BA}" destId="{D3EE28C1-83BD-47A6-A561-FD1DD36BC11B}" srcOrd="6" destOrd="0" presId="urn:microsoft.com/office/officeart/2005/8/layout/orgChart1"/>
    <dgm:cxn modelId="{92ED5CF9-7487-417F-B3BF-5E7A1560BCCE}" type="presParOf" srcId="{28B00F2D-57D7-4546-B65A-79BF3D6C99BA}" destId="{A7157D00-7D92-4C99-A47A-C2975519756A}" srcOrd="7" destOrd="0" presId="urn:microsoft.com/office/officeart/2005/8/layout/orgChart1"/>
    <dgm:cxn modelId="{2A2716A2-B0E9-4B8D-A18F-6F27DC0855EC}" type="presParOf" srcId="{A7157D00-7D92-4C99-A47A-C2975519756A}" destId="{148CA8C0-AAA5-4800-B664-CD8D831A8FAC}" srcOrd="0" destOrd="0" presId="urn:microsoft.com/office/officeart/2005/8/layout/orgChart1"/>
    <dgm:cxn modelId="{35C85147-F3AD-446A-8805-A4EA311DFCB4}" type="presParOf" srcId="{148CA8C0-AAA5-4800-B664-CD8D831A8FAC}" destId="{D20A1B22-1B60-43FB-B689-CE92D9249DC6}" srcOrd="0" destOrd="0" presId="urn:microsoft.com/office/officeart/2005/8/layout/orgChart1"/>
    <dgm:cxn modelId="{C6BF0BA3-8E27-4256-B053-2AF3D4D5DC76}" type="presParOf" srcId="{148CA8C0-AAA5-4800-B664-CD8D831A8FAC}" destId="{11B2117D-B044-4CE9-8EC3-CB91CAF3D7EA}" srcOrd="1" destOrd="0" presId="urn:microsoft.com/office/officeart/2005/8/layout/orgChart1"/>
    <dgm:cxn modelId="{EB93ADB4-6A3D-4ACB-9674-3FD0F3CFD030}" type="presParOf" srcId="{A7157D00-7D92-4C99-A47A-C2975519756A}" destId="{355E4A72-8225-464C-8D95-5C2665DF26D1}" srcOrd="1" destOrd="0" presId="urn:microsoft.com/office/officeart/2005/8/layout/orgChart1"/>
    <dgm:cxn modelId="{02A57A26-708A-477C-801C-30424252F9B3}" type="presParOf" srcId="{A7157D00-7D92-4C99-A47A-C2975519756A}" destId="{F369CDC7-AA3F-4DAE-A54A-CD0FF7DBDB28}" srcOrd="2" destOrd="0" presId="urn:microsoft.com/office/officeart/2005/8/layout/orgChart1"/>
    <dgm:cxn modelId="{7F17F9F3-7605-4168-AE3E-ECA1A98E42EA}" type="presParOf" srcId="{A0A994F5-61E9-4C23-8788-7395321B1C95}" destId="{4A308694-B4F5-40C9-913D-8B4CAF57DDBA}" srcOrd="2" destOrd="0" presId="urn:microsoft.com/office/officeart/2005/8/layout/orgChart1"/>
    <dgm:cxn modelId="{44F7578E-D768-46DC-A876-08D1E47E8049}" type="presParOf" srcId="{4D75BB5E-A751-43B5-ADE1-0F5A5AC6E125}" destId="{7CA667E7-D828-4159-A9C1-A33A834047C7}" srcOrd="2" destOrd="0" presId="urn:microsoft.com/office/officeart/2005/8/layout/orgChart1"/>
    <dgm:cxn modelId="{B8A3DF9D-3B1E-4714-A6D6-0C890F6B6673}" type="presParOf" srcId="{252F3F8D-D87E-43A7-B73E-076EBFD6EE4E}" destId="{6377EC23-A409-4B91-BACC-3AEC2F02DC1C}" srcOrd="2" destOrd="0" presId="urn:microsoft.com/office/officeart/2005/8/layout/orgChart1"/>
    <dgm:cxn modelId="{A1F4ED0B-ABCA-4872-B653-FA653DF80E1E}" type="presParOf" srcId="{252F3F8D-D87E-43A7-B73E-076EBFD6EE4E}" destId="{E8507B06-EF0E-402A-BD60-1FF6F57F191D}" srcOrd="3" destOrd="0" presId="urn:microsoft.com/office/officeart/2005/8/layout/orgChart1"/>
    <dgm:cxn modelId="{01332368-7AEC-4FEC-B891-0EFD5ABAE985}" type="presParOf" srcId="{E8507B06-EF0E-402A-BD60-1FF6F57F191D}" destId="{03981B0D-D564-4D93-91A6-715B77D16C04}" srcOrd="0" destOrd="0" presId="urn:microsoft.com/office/officeart/2005/8/layout/orgChart1"/>
    <dgm:cxn modelId="{D7ECB455-2138-4DDE-8419-6A4249492ACB}" type="presParOf" srcId="{03981B0D-D564-4D93-91A6-715B77D16C04}" destId="{EEB53280-0325-45F5-9C9D-BBAE81D44492}" srcOrd="0" destOrd="0" presId="urn:microsoft.com/office/officeart/2005/8/layout/orgChart1"/>
    <dgm:cxn modelId="{5ED05FF7-1693-4C39-A046-C40858851D06}" type="presParOf" srcId="{03981B0D-D564-4D93-91A6-715B77D16C04}" destId="{920748CD-BE87-4669-9310-4AF4102C9565}" srcOrd="1" destOrd="0" presId="urn:microsoft.com/office/officeart/2005/8/layout/orgChart1"/>
    <dgm:cxn modelId="{0D7B0F5E-4949-48B3-8EB8-830EEEDB3409}" type="presParOf" srcId="{E8507B06-EF0E-402A-BD60-1FF6F57F191D}" destId="{3B0F2D15-8BE4-49DF-9485-C2C9481F0FB4}" srcOrd="1" destOrd="0" presId="urn:microsoft.com/office/officeart/2005/8/layout/orgChart1"/>
    <dgm:cxn modelId="{413C3F8E-ADF2-4109-B507-3CEB5557180D}" type="presParOf" srcId="{3B0F2D15-8BE4-49DF-9485-C2C9481F0FB4}" destId="{6FA43146-288A-406C-B63D-678D19FD04AA}" srcOrd="0" destOrd="0" presId="urn:microsoft.com/office/officeart/2005/8/layout/orgChart1"/>
    <dgm:cxn modelId="{C1980BBB-F3AD-4288-99BF-7AB07B9B5D24}" type="presParOf" srcId="{3B0F2D15-8BE4-49DF-9485-C2C9481F0FB4}" destId="{7C9FCDC2-E344-48F6-B92D-9BE36FB4B429}" srcOrd="1" destOrd="0" presId="urn:microsoft.com/office/officeart/2005/8/layout/orgChart1"/>
    <dgm:cxn modelId="{87AED5FC-1816-4084-BFFD-B6EF3BDCC812}" type="presParOf" srcId="{7C9FCDC2-E344-48F6-B92D-9BE36FB4B429}" destId="{00576E61-E46A-4272-9E6A-8A23B1F2DE11}" srcOrd="0" destOrd="0" presId="urn:microsoft.com/office/officeart/2005/8/layout/orgChart1"/>
    <dgm:cxn modelId="{4DB210F4-E6E2-4A05-814C-51585473D47E}" type="presParOf" srcId="{00576E61-E46A-4272-9E6A-8A23B1F2DE11}" destId="{294A764D-5834-45EF-A1D3-11913B54767A}" srcOrd="0" destOrd="0" presId="urn:microsoft.com/office/officeart/2005/8/layout/orgChart1"/>
    <dgm:cxn modelId="{C7D5E91E-3694-4A4C-B827-0C29E6685F48}" type="presParOf" srcId="{00576E61-E46A-4272-9E6A-8A23B1F2DE11}" destId="{6DA68025-BD6D-4E2B-86A6-9E0705E6E88F}" srcOrd="1" destOrd="0" presId="urn:microsoft.com/office/officeart/2005/8/layout/orgChart1"/>
    <dgm:cxn modelId="{8C12B8AA-31F2-4915-839D-175CF06854EB}" type="presParOf" srcId="{7C9FCDC2-E344-48F6-B92D-9BE36FB4B429}" destId="{77AC65C8-65A1-4152-A914-DBAD7A0400BC}" srcOrd="1" destOrd="0" presId="urn:microsoft.com/office/officeart/2005/8/layout/orgChart1"/>
    <dgm:cxn modelId="{6B5A9D85-3D73-447B-B18F-9ED0EB31990D}" type="presParOf" srcId="{7C9FCDC2-E344-48F6-B92D-9BE36FB4B429}" destId="{76839DD4-A3AE-405E-968F-79EE954BF4E5}" srcOrd="2" destOrd="0" presId="urn:microsoft.com/office/officeart/2005/8/layout/orgChart1"/>
    <dgm:cxn modelId="{6226BD51-8602-42FA-B30B-27682BD23597}" type="presParOf" srcId="{3B0F2D15-8BE4-49DF-9485-C2C9481F0FB4}" destId="{6EB21E8B-D57A-43BC-AA77-D05D0533AF2F}" srcOrd="2" destOrd="0" presId="urn:microsoft.com/office/officeart/2005/8/layout/orgChart1"/>
    <dgm:cxn modelId="{36255FE0-2A28-409E-BE78-6C172FF35F70}" type="presParOf" srcId="{3B0F2D15-8BE4-49DF-9485-C2C9481F0FB4}" destId="{DF44C4DA-9673-40ED-AFCD-589CAC933E3D}" srcOrd="3" destOrd="0" presId="urn:microsoft.com/office/officeart/2005/8/layout/orgChart1"/>
    <dgm:cxn modelId="{A0ABAFF4-1EC9-4B2B-9836-EFCCE262C91B}" type="presParOf" srcId="{DF44C4DA-9673-40ED-AFCD-589CAC933E3D}" destId="{910DA022-DED0-47C6-8F70-9B47633249A0}" srcOrd="0" destOrd="0" presId="urn:microsoft.com/office/officeart/2005/8/layout/orgChart1"/>
    <dgm:cxn modelId="{DA59568C-5961-4168-B7F6-3FC66C99EDF9}" type="presParOf" srcId="{910DA022-DED0-47C6-8F70-9B47633249A0}" destId="{AC856285-24B5-429D-B8E9-D65EF51E03AC}" srcOrd="0" destOrd="0" presId="urn:microsoft.com/office/officeart/2005/8/layout/orgChart1"/>
    <dgm:cxn modelId="{3D75BCBF-D0DB-4B3F-9C2C-08080D02A50C}" type="presParOf" srcId="{910DA022-DED0-47C6-8F70-9B47633249A0}" destId="{BF2B644D-7683-40DC-B256-6DAFAF62D4F6}" srcOrd="1" destOrd="0" presId="urn:microsoft.com/office/officeart/2005/8/layout/orgChart1"/>
    <dgm:cxn modelId="{5A737B53-25C3-4DA8-B79B-D67859B4AECE}" type="presParOf" srcId="{DF44C4DA-9673-40ED-AFCD-589CAC933E3D}" destId="{8B9FF8F2-D0FC-4945-A90B-F3375F19D2E9}" srcOrd="1" destOrd="0" presId="urn:microsoft.com/office/officeart/2005/8/layout/orgChart1"/>
    <dgm:cxn modelId="{10BAB0C9-BAC4-4518-AD5A-76650ECBA40C}" type="presParOf" srcId="{DF44C4DA-9673-40ED-AFCD-589CAC933E3D}" destId="{DD70ADC4-2C2E-4613-B719-EBD9A8F9EC26}" srcOrd="2" destOrd="0" presId="urn:microsoft.com/office/officeart/2005/8/layout/orgChart1"/>
    <dgm:cxn modelId="{2B4D7AFE-B2E1-41DA-9A0E-F603820E64CE}" type="presParOf" srcId="{E8507B06-EF0E-402A-BD60-1FF6F57F191D}" destId="{31AD42E7-1D72-4411-87CC-5DFBEF38BF3D}" srcOrd="2" destOrd="0" presId="urn:microsoft.com/office/officeart/2005/8/layout/orgChart1"/>
    <dgm:cxn modelId="{4787D0EF-5CDB-4F68-854B-3D8DCDC0A4F2}" type="presParOf" srcId="{252F3F8D-D87E-43A7-B73E-076EBFD6EE4E}" destId="{8F37CF88-0910-4C22-8F09-B08F2A8E9894}" srcOrd="4" destOrd="0" presId="urn:microsoft.com/office/officeart/2005/8/layout/orgChart1"/>
    <dgm:cxn modelId="{C92982E4-2F2C-4E16-A130-3FC3B1332FCB}" type="presParOf" srcId="{252F3F8D-D87E-43A7-B73E-076EBFD6EE4E}" destId="{76BD4842-CF33-4765-ACD4-E5B6293214D0}" srcOrd="5" destOrd="0" presId="urn:microsoft.com/office/officeart/2005/8/layout/orgChart1"/>
    <dgm:cxn modelId="{C02062D7-3E02-4C4E-88E3-390EB757B160}" type="presParOf" srcId="{76BD4842-CF33-4765-ACD4-E5B6293214D0}" destId="{1D230463-7A58-43CD-A4A0-C8B1EB24CC3F}" srcOrd="0" destOrd="0" presId="urn:microsoft.com/office/officeart/2005/8/layout/orgChart1"/>
    <dgm:cxn modelId="{AF2641C0-C88D-4AFB-8C69-6AB8AB3BD8EB}" type="presParOf" srcId="{1D230463-7A58-43CD-A4A0-C8B1EB24CC3F}" destId="{4F883424-2AE0-4EFB-958D-30272CFA3022}" srcOrd="0" destOrd="0" presId="urn:microsoft.com/office/officeart/2005/8/layout/orgChart1"/>
    <dgm:cxn modelId="{7D67BC8A-283A-46AB-8166-B96A2D23F814}" type="presParOf" srcId="{1D230463-7A58-43CD-A4A0-C8B1EB24CC3F}" destId="{182D9FDC-0C07-4F1C-B7A2-BF75E8DD3FC7}" srcOrd="1" destOrd="0" presId="urn:microsoft.com/office/officeart/2005/8/layout/orgChart1"/>
    <dgm:cxn modelId="{F208EBC8-CA2D-4BAB-8770-ECBA54FB632A}" type="presParOf" srcId="{76BD4842-CF33-4765-ACD4-E5B6293214D0}" destId="{7A73AE82-557D-47EC-A78A-E97BB94D44DE}" srcOrd="1" destOrd="0" presId="urn:microsoft.com/office/officeart/2005/8/layout/orgChart1"/>
    <dgm:cxn modelId="{D1D4EA65-910D-4C29-8AED-942B46D0E531}" type="presParOf" srcId="{7A73AE82-557D-47EC-A78A-E97BB94D44DE}" destId="{CA9D2A1C-978E-40C4-A378-0EDE84950216}" srcOrd="0" destOrd="0" presId="urn:microsoft.com/office/officeart/2005/8/layout/orgChart1"/>
    <dgm:cxn modelId="{91CC0DDA-0F04-4624-93F6-CAC81F504E91}" type="presParOf" srcId="{7A73AE82-557D-47EC-A78A-E97BB94D44DE}" destId="{538FC975-7E04-4EAB-B4FB-3F36F0F806CB}" srcOrd="1" destOrd="0" presId="urn:microsoft.com/office/officeart/2005/8/layout/orgChart1"/>
    <dgm:cxn modelId="{4B1B9241-C8F9-416B-975D-30CFAD3B7AC4}" type="presParOf" srcId="{538FC975-7E04-4EAB-B4FB-3F36F0F806CB}" destId="{2C54F429-AC62-4604-B76E-43B2212B472E}" srcOrd="0" destOrd="0" presId="urn:microsoft.com/office/officeart/2005/8/layout/orgChart1"/>
    <dgm:cxn modelId="{BAB1DF28-4FE6-4172-BD5B-4FA9167A7D52}" type="presParOf" srcId="{2C54F429-AC62-4604-B76E-43B2212B472E}" destId="{CEA442C1-6E9F-4D53-BCCC-0C207D29D523}" srcOrd="0" destOrd="0" presId="urn:microsoft.com/office/officeart/2005/8/layout/orgChart1"/>
    <dgm:cxn modelId="{6C481835-3A65-4BD2-982B-1F19C5962CCC}" type="presParOf" srcId="{2C54F429-AC62-4604-B76E-43B2212B472E}" destId="{D88E5825-84E2-4587-B811-BB80E30B31CC}" srcOrd="1" destOrd="0" presId="urn:microsoft.com/office/officeart/2005/8/layout/orgChart1"/>
    <dgm:cxn modelId="{A85FC665-072E-4254-9B29-866437E2DBD3}" type="presParOf" srcId="{538FC975-7E04-4EAB-B4FB-3F36F0F806CB}" destId="{380CF726-829C-4EA8-A996-647723E25E17}" srcOrd="1" destOrd="0" presId="urn:microsoft.com/office/officeart/2005/8/layout/orgChart1"/>
    <dgm:cxn modelId="{CBC50F51-45B9-4A5F-9561-79FC5C9D4029}" type="presParOf" srcId="{380CF726-829C-4EA8-A996-647723E25E17}" destId="{667DE64F-1C9C-4600-8BEA-352CFA0D437C}" srcOrd="0" destOrd="0" presId="urn:microsoft.com/office/officeart/2005/8/layout/orgChart1"/>
    <dgm:cxn modelId="{F6E64CF2-5C18-453A-938A-A5DE60F579E2}" type="presParOf" srcId="{380CF726-829C-4EA8-A996-647723E25E17}" destId="{738F1BCC-7737-496B-9E17-F14F4F593D7B}" srcOrd="1" destOrd="0" presId="urn:microsoft.com/office/officeart/2005/8/layout/orgChart1"/>
    <dgm:cxn modelId="{BC6C75CB-00FA-4337-9239-4B67C3CA82F8}" type="presParOf" srcId="{738F1BCC-7737-496B-9E17-F14F4F593D7B}" destId="{F108CD3C-16C6-4F81-AD83-A87D8FB4D237}" srcOrd="0" destOrd="0" presId="urn:microsoft.com/office/officeart/2005/8/layout/orgChart1"/>
    <dgm:cxn modelId="{FF791047-271C-48B6-BA38-703D8F90D394}" type="presParOf" srcId="{F108CD3C-16C6-4F81-AD83-A87D8FB4D237}" destId="{587637BD-2A9A-4FED-B832-F05BDA4591B7}" srcOrd="0" destOrd="0" presId="urn:microsoft.com/office/officeart/2005/8/layout/orgChart1"/>
    <dgm:cxn modelId="{FE677842-C75B-4E94-8A67-AB10A20A76AD}" type="presParOf" srcId="{F108CD3C-16C6-4F81-AD83-A87D8FB4D237}" destId="{27FEAA94-4310-4A1D-8BF3-D729FA296C67}" srcOrd="1" destOrd="0" presId="urn:microsoft.com/office/officeart/2005/8/layout/orgChart1"/>
    <dgm:cxn modelId="{478A66F7-4B2E-4F6A-A2F1-7BF53D7F7A44}" type="presParOf" srcId="{738F1BCC-7737-496B-9E17-F14F4F593D7B}" destId="{25689E58-C4E9-40A5-8047-8D0166DF050A}" srcOrd="1" destOrd="0" presId="urn:microsoft.com/office/officeart/2005/8/layout/orgChart1"/>
    <dgm:cxn modelId="{49B7413F-79B9-453D-AEFE-87BE0F0227AC}" type="presParOf" srcId="{738F1BCC-7737-496B-9E17-F14F4F593D7B}" destId="{BF291DA2-726C-49D7-9BAD-AA36F4EBA662}" srcOrd="2" destOrd="0" presId="urn:microsoft.com/office/officeart/2005/8/layout/orgChart1"/>
    <dgm:cxn modelId="{5326EFAB-AA3B-4609-A344-E5FB540D1BB8}" type="presParOf" srcId="{380CF726-829C-4EA8-A996-647723E25E17}" destId="{FEBF02AD-8EAA-4379-BD07-C7D0FE1FE9D9}" srcOrd="2" destOrd="0" presId="urn:microsoft.com/office/officeart/2005/8/layout/orgChart1"/>
    <dgm:cxn modelId="{00943269-3623-4850-A7A4-38715CDEEB64}" type="presParOf" srcId="{380CF726-829C-4EA8-A996-647723E25E17}" destId="{DF3AA0FC-4174-4337-97D1-3FBA0C4C1BEB}" srcOrd="3" destOrd="0" presId="urn:microsoft.com/office/officeart/2005/8/layout/orgChart1"/>
    <dgm:cxn modelId="{4B2DEA9C-7E21-40A3-923E-0529F9588186}" type="presParOf" srcId="{DF3AA0FC-4174-4337-97D1-3FBA0C4C1BEB}" destId="{E820533A-69F4-474C-BEFE-947315246800}" srcOrd="0" destOrd="0" presId="urn:microsoft.com/office/officeart/2005/8/layout/orgChart1"/>
    <dgm:cxn modelId="{69C4E0D8-6873-4EF5-8CC8-BED830171FAF}" type="presParOf" srcId="{E820533A-69F4-474C-BEFE-947315246800}" destId="{B3EC3A9D-42FD-436C-A109-84A9BBE02396}" srcOrd="0" destOrd="0" presId="urn:microsoft.com/office/officeart/2005/8/layout/orgChart1"/>
    <dgm:cxn modelId="{D62C3955-B9C4-44CF-B2E9-25EA5B1E16DA}" type="presParOf" srcId="{E820533A-69F4-474C-BEFE-947315246800}" destId="{6176D9A9-C32F-4220-A97E-360DB464967C}" srcOrd="1" destOrd="0" presId="urn:microsoft.com/office/officeart/2005/8/layout/orgChart1"/>
    <dgm:cxn modelId="{E46E1CC0-521A-479B-8FC3-88BD0100CC5D}" type="presParOf" srcId="{DF3AA0FC-4174-4337-97D1-3FBA0C4C1BEB}" destId="{C13EC324-3E0C-4DE2-9FD6-202738387521}" srcOrd="1" destOrd="0" presId="urn:microsoft.com/office/officeart/2005/8/layout/orgChart1"/>
    <dgm:cxn modelId="{463FD4C0-86C7-4061-B703-899C6C0051D0}" type="presParOf" srcId="{DF3AA0FC-4174-4337-97D1-3FBA0C4C1BEB}" destId="{DFCEB00B-B742-4E5F-8D45-B7BE32F635D6}" srcOrd="2" destOrd="0" presId="urn:microsoft.com/office/officeart/2005/8/layout/orgChart1"/>
    <dgm:cxn modelId="{FE10033C-0FA6-4C75-A327-E47DEF4FCDE9}" type="presParOf" srcId="{538FC975-7E04-4EAB-B4FB-3F36F0F806CB}" destId="{850FAF2B-C9A7-49C9-85AD-82D7ED63643F}" srcOrd="2" destOrd="0" presId="urn:microsoft.com/office/officeart/2005/8/layout/orgChart1"/>
    <dgm:cxn modelId="{701E1C33-6005-47A3-A128-72294DC2DAE1}" type="presParOf" srcId="{7A73AE82-557D-47EC-A78A-E97BB94D44DE}" destId="{1A1E0C14-277E-4547-ABCB-5B95794C6A37}" srcOrd="2" destOrd="0" presId="urn:microsoft.com/office/officeart/2005/8/layout/orgChart1"/>
    <dgm:cxn modelId="{0BEDD648-EEDD-4EF7-9BDE-C3C85F5DFD17}" type="presParOf" srcId="{7A73AE82-557D-47EC-A78A-E97BB94D44DE}" destId="{302E20EC-70D1-4033-AC8C-E64EAD8C5156}" srcOrd="3" destOrd="0" presId="urn:microsoft.com/office/officeart/2005/8/layout/orgChart1"/>
    <dgm:cxn modelId="{FE519C59-CD67-4890-9C19-B47C7197630A}" type="presParOf" srcId="{302E20EC-70D1-4033-AC8C-E64EAD8C5156}" destId="{34F0873D-1D75-4F7B-A632-39B47B5401EE}" srcOrd="0" destOrd="0" presId="urn:microsoft.com/office/officeart/2005/8/layout/orgChart1"/>
    <dgm:cxn modelId="{B2222C48-C60D-420A-BB53-8C7E0D35BC67}" type="presParOf" srcId="{34F0873D-1D75-4F7B-A632-39B47B5401EE}" destId="{51DEA760-E044-4FBF-B19E-CBB67284C866}" srcOrd="0" destOrd="0" presId="urn:microsoft.com/office/officeart/2005/8/layout/orgChart1"/>
    <dgm:cxn modelId="{679266D6-064C-4D63-BCDE-5D201A18A32E}" type="presParOf" srcId="{34F0873D-1D75-4F7B-A632-39B47B5401EE}" destId="{B2AF2D43-4C46-48D9-AF0C-8AF567BF4726}" srcOrd="1" destOrd="0" presId="urn:microsoft.com/office/officeart/2005/8/layout/orgChart1"/>
    <dgm:cxn modelId="{890FE3EA-7812-4384-92B6-46CDF03FA3CA}" type="presParOf" srcId="{302E20EC-70D1-4033-AC8C-E64EAD8C5156}" destId="{6C3FB2C4-D5EF-4C21-80AC-691E10E4164C}" srcOrd="1" destOrd="0" presId="urn:microsoft.com/office/officeart/2005/8/layout/orgChart1"/>
    <dgm:cxn modelId="{C634B6F6-4FD9-41A9-8CD0-CA25EBD68930}" type="presParOf" srcId="{6C3FB2C4-D5EF-4C21-80AC-691E10E4164C}" destId="{5B8C2F37-F14C-4524-9BD4-8A265655D095}" srcOrd="0" destOrd="0" presId="urn:microsoft.com/office/officeart/2005/8/layout/orgChart1"/>
    <dgm:cxn modelId="{2A0BC8A8-7493-46D1-BE3C-B70C75F599DB}" type="presParOf" srcId="{6C3FB2C4-D5EF-4C21-80AC-691E10E4164C}" destId="{BD7ECE9E-C69A-4043-9F3A-C1EC730B0809}" srcOrd="1" destOrd="0" presId="urn:microsoft.com/office/officeart/2005/8/layout/orgChart1"/>
    <dgm:cxn modelId="{EB13272B-42D2-4F57-AAA8-D141751E7B4D}" type="presParOf" srcId="{BD7ECE9E-C69A-4043-9F3A-C1EC730B0809}" destId="{9FE75779-7611-4D8F-B625-AA52F37D9971}" srcOrd="0" destOrd="0" presId="urn:microsoft.com/office/officeart/2005/8/layout/orgChart1"/>
    <dgm:cxn modelId="{601A2AC5-2D88-46AD-960A-296F28B7BD52}" type="presParOf" srcId="{9FE75779-7611-4D8F-B625-AA52F37D9971}" destId="{4C277615-0A78-4D06-B668-A7A87C199A56}" srcOrd="0" destOrd="0" presId="urn:microsoft.com/office/officeart/2005/8/layout/orgChart1"/>
    <dgm:cxn modelId="{AF6CFD86-D271-4433-86EB-8062DABFBDBE}" type="presParOf" srcId="{9FE75779-7611-4D8F-B625-AA52F37D9971}" destId="{1988DE62-4789-4119-B302-7B3DE5EC22BF}" srcOrd="1" destOrd="0" presId="urn:microsoft.com/office/officeart/2005/8/layout/orgChart1"/>
    <dgm:cxn modelId="{343FCBC2-EE8E-44E2-BA03-790940FBEFF0}" type="presParOf" srcId="{BD7ECE9E-C69A-4043-9F3A-C1EC730B0809}" destId="{AEE5B9D6-181E-412E-BCDB-07442BA6BD09}" srcOrd="1" destOrd="0" presId="urn:microsoft.com/office/officeart/2005/8/layout/orgChart1"/>
    <dgm:cxn modelId="{CBDC361A-F326-40C6-A0D3-79D5462F53BC}" type="presParOf" srcId="{BD7ECE9E-C69A-4043-9F3A-C1EC730B0809}" destId="{1CA9040C-4FE2-4B52-AF46-18C1B15182E7}" srcOrd="2" destOrd="0" presId="urn:microsoft.com/office/officeart/2005/8/layout/orgChart1"/>
    <dgm:cxn modelId="{D3421ADB-54BA-42DA-9A1F-B0DB286BC542}" type="presParOf" srcId="{6C3FB2C4-D5EF-4C21-80AC-691E10E4164C}" destId="{D71CB33A-787A-48B2-9162-2C08C97C5A98}" srcOrd="2" destOrd="0" presId="urn:microsoft.com/office/officeart/2005/8/layout/orgChart1"/>
    <dgm:cxn modelId="{2788E10D-F90C-43FD-876B-658579B588F8}" type="presParOf" srcId="{6C3FB2C4-D5EF-4C21-80AC-691E10E4164C}" destId="{E8F7D73D-D03B-48C8-A5D4-B79AC980FCCF}" srcOrd="3" destOrd="0" presId="urn:microsoft.com/office/officeart/2005/8/layout/orgChart1"/>
    <dgm:cxn modelId="{0AA69575-2E82-47A1-B30A-50B247B43D8F}" type="presParOf" srcId="{E8F7D73D-D03B-48C8-A5D4-B79AC980FCCF}" destId="{6BDAE7DD-9B38-4046-B078-9D47953D625B}" srcOrd="0" destOrd="0" presId="urn:microsoft.com/office/officeart/2005/8/layout/orgChart1"/>
    <dgm:cxn modelId="{AD72D8AA-71BC-4BD2-B0DD-B842C2F3F349}" type="presParOf" srcId="{6BDAE7DD-9B38-4046-B078-9D47953D625B}" destId="{9092000F-8541-4380-B5A9-542CBA486002}" srcOrd="0" destOrd="0" presId="urn:microsoft.com/office/officeart/2005/8/layout/orgChart1"/>
    <dgm:cxn modelId="{0941CB73-2A37-4ABA-BFA0-16876858F0EA}" type="presParOf" srcId="{6BDAE7DD-9B38-4046-B078-9D47953D625B}" destId="{509E5F5C-575D-4474-8FE6-E10CB95048FE}" srcOrd="1" destOrd="0" presId="urn:microsoft.com/office/officeart/2005/8/layout/orgChart1"/>
    <dgm:cxn modelId="{9C615306-37ED-4F75-84BA-622DAEF88664}" type="presParOf" srcId="{E8F7D73D-D03B-48C8-A5D4-B79AC980FCCF}" destId="{C32D9565-B6ED-4ED3-94F8-B1200D83F0D1}" srcOrd="1" destOrd="0" presId="urn:microsoft.com/office/officeart/2005/8/layout/orgChart1"/>
    <dgm:cxn modelId="{55687F9D-A9B6-475C-B048-1657868EB649}" type="presParOf" srcId="{E8F7D73D-D03B-48C8-A5D4-B79AC980FCCF}" destId="{E9DDA20F-1CC1-41E3-9483-A804169D9B14}" srcOrd="2" destOrd="0" presId="urn:microsoft.com/office/officeart/2005/8/layout/orgChart1"/>
    <dgm:cxn modelId="{4D2A6A78-2463-4282-AA76-7D51DB515F7C}" type="presParOf" srcId="{302E20EC-70D1-4033-AC8C-E64EAD8C5156}" destId="{6224718B-3A3C-4BEA-B86E-D898C5C6D65D}" srcOrd="2" destOrd="0" presId="urn:microsoft.com/office/officeart/2005/8/layout/orgChart1"/>
    <dgm:cxn modelId="{8209DBC6-2457-47CD-B9B3-2192E1FC56B2}" type="presParOf" srcId="{7A73AE82-557D-47EC-A78A-E97BB94D44DE}" destId="{00FD6F03-63FD-4CF9-9BCC-98807EB2C635}" srcOrd="4" destOrd="0" presId="urn:microsoft.com/office/officeart/2005/8/layout/orgChart1"/>
    <dgm:cxn modelId="{1AA2B327-005D-4B7B-BBB1-EFFA8E60F7FE}" type="presParOf" srcId="{7A73AE82-557D-47EC-A78A-E97BB94D44DE}" destId="{86504B1F-87A3-4C13-B0D7-01BF9B0283C5}" srcOrd="5" destOrd="0" presId="urn:microsoft.com/office/officeart/2005/8/layout/orgChart1"/>
    <dgm:cxn modelId="{3F4F7DAA-4911-495E-8A64-2C3DAB2F878D}" type="presParOf" srcId="{86504B1F-87A3-4C13-B0D7-01BF9B0283C5}" destId="{D72EB6D9-F0F5-487D-AAEB-0B5263D6BC4C}" srcOrd="0" destOrd="0" presId="urn:microsoft.com/office/officeart/2005/8/layout/orgChart1"/>
    <dgm:cxn modelId="{E1D05998-A945-4541-94D5-0FC5986C8EDD}" type="presParOf" srcId="{D72EB6D9-F0F5-487D-AAEB-0B5263D6BC4C}" destId="{D8539BE4-E798-4C6F-A9FB-F9ED4DBEC5A5}" srcOrd="0" destOrd="0" presId="urn:microsoft.com/office/officeart/2005/8/layout/orgChart1"/>
    <dgm:cxn modelId="{F44E11C3-CC15-45A6-BBD5-24FAC7391D16}" type="presParOf" srcId="{D72EB6D9-F0F5-487D-AAEB-0B5263D6BC4C}" destId="{44051FFD-D8A6-4FC7-8979-7CADB8555DA2}" srcOrd="1" destOrd="0" presId="urn:microsoft.com/office/officeart/2005/8/layout/orgChart1"/>
    <dgm:cxn modelId="{2840D047-17B1-4582-BFCC-D21950E2E1D8}" type="presParOf" srcId="{86504B1F-87A3-4C13-B0D7-01BF9B0283C5}" destId="{CA88EDF5-A016-4B91-A79B-F1DBA33E38E8}" srcOrd="1" destOrd="0" presId="urn:microsoft.com/office/officeart/2005/8/layout/orgChart1"/>
    <dgm:cxn modelId="{B7FC9127-FEAA-4B50-ABD2-EB36E1BD3ED4}" type="presParOf" srcId="{86504B1F-87A3-4C13-B0D7-01BF9B0283C5}" destId="{243912DB-19EE-4382-A310-9E54F5ECA816}" srcOrd="2" destOrd="0" presId="urn:microsoft.com/office/officeart/2005/8/layout/orgChart1"/>
    <dgm:cxn modelId="{0BDBB3F2-E6AC-46FF-B2AB-5842AB1BC9A4}" type="presParOf" srcId="{7A73AE82-557D-47EC-A78A-E97BB94D44DE}" destId="{F356D288-14AE-40D1-AD73-C74103ACD3B2}" srcOrd="6" destOrd="0" presId="urn:microsoft.com/office/officeart/2005/8/layout/orgChart1"/>
    <dgm:cxn modelId="{BDAFA863-F9D5-47F4-9B87-0975D491DD52}" type="presParOf" srcId="{7A73AE82-557D-47EC-A78A-E97BB94D44DE}" destId="{E62C8401-4766-4E6C-A66E-5862DC6716A7}" srcOrd="7" destOrd="0" presId="urn:microsoft.com/office/officeart/2005/8/layout/orgChart1"/>
    <dgm:cxn modelId="{654B7195-5880-439E-B889-3FA9127E4B48}" type="presParOf" srcId="{E62C8401-4766-4E6C-A66E-5862DC6716A7}" destId="{EF70F03A-E641-4D43-B1BC-510F58902E5A}" srcOrd="0" destOrd="0" presId="urn:microsoft.com/office/officeart/2005/8/layout/orgChart1"/>
    <dgm:cxn modelId="{88C735D7-4337-4FB6-97EC-20FF1B5CCAB2}" type="presParOf" srcId="{EF70F03A-E641-4D43-B1BC-510F58902E5A}" destId="{0A7F8779-FBED-498F-8EE2-4F0FE4FECFC4}" srcOrd="0" destOrd="0" presId="urn:microsoft.com/office/officeart/2005/8/layout/orgChart1"/>
    <dgm:cxn modelId="{2A0A1DDC-3913-48E8-8785-EE565D5F3854}" type="presParOf" srcId="{EF70F03A-E641-4D43-B1BC-510F58902E5A}" destId="{83861261-19C3-4008-B749-C23998D36AB8}" srcOrd="1" destOrd="0" presId="urn:microsoft.com/office/officeart/2005/8/layout/orgChart1"/>
    <dgm:cxn modelId="{90D5DB27-199E-4B2C-BEF0-826A068439F0}" type="presParOf" srcId="{E62C8401-4766-4E6C-A66E-5862DC6716A7}" destId="{25799F78-9950-44D1-B953-90F01C614D6F}" srcOrd="1" destOrd="0" presId="urn:microsoft.com/office/officeart/2005/8/layout/orgChart1"/>
    <dgm:cxn modelId="{1BBAC4AE-81AB-496A-8D24-14930939F22C}" type="presParOf" srcId="{E62C8401-4766-4E6C-A66E-5862DC6716A7}" destId="{D4671920-3EED-41F0-AAC2-0789AAB811EB}" srcOrd="2" destOrd="0" presId="urn:microsoft.com/office/officeart/2005/8/layout/orgChart1"/>
    <dgm:cxn modelId="{AC90AAF5-460A-4B16-8CC2-31A324211FB2}" type="presParOf" srcId="{76BD4842-CF33-4765-ACD4-E5B6293214D0}" destId="{E2324D76-30EF-489B-A1B0-AE737B6E5600}" srcOrd="2" destOrd="0" presId="urn:microsoft.com/office/officeart/2005/8/layout/orgChart1"/>
    <dgm:cxn modelId="{E951E3E3-06C7-451E-B151-905489DE4F6E}" type="presParOf" srcId="{252F3F8D-D87E-43A7-B73E-076EBFD6EE4E}" destId="{502757F0-CD4D-4A6B-8D32-7E2F06122C76}" srcOrd="6" destOrd="0" presId="urn:microsoft.com/office/officeart/2005/8/layout/orgChart1"/>
    <dgm:cxn modelId="{81DC5556-A312-458E-AF4D-896B2B1D4470}" type="presParOf" srcId="{252F3F8D-D87E-43A7-B73E-076EBFD6EE4E}" destId="{C76CE895-90D5-4831-BC7F-76178A8CAF7F}" srcOrd="7" destOrd="0" presId="urn:microsoft.com/office/officeart/2005/8/layout/orgChart1"/>
    <dgm:cxn modelId="{726D7737-AF8F-4236-9D93-54DCE1D94CEF}" type="presParOf" srcId="{C76CE895-90D5-4831-BC7F-76178A8CAF7F}" destId="{11C2E87A-2781-4D47-B686-D883FDEE69AF}" srcOrd="0" destOrd="0" presId="urn:microsoft.com/office/officeart/2005/8/layout/orgChart1"/>
    <dgm:cxn modelId="{638CADE8-2C29-47AA-8500-D4392FD6350E}" type="presParOf" srcId="{11C2E87A-2781-4D47-B686-D883FDEE69AF}" destId="{5736DAAB-FE2D-45C9-BF47-EF179F3BBCEC}" srcOrd="0" destOrd="0" presId="urn:microsoft.com/office/officeart/2005/8/layout/orgChart1"/>
    <dgm:cxn modelId="{70E59A4C-18AB-4C0C-AEBB-133618D58484}" type="presParOf" srcId="{11C2E87A-2781-4D47-B686-D883FDEE69AF}" destId="{EE0C1D1F-B98D-4EBA-92E5-C29C5F13ED53}" srcOrd="1" destOrd="0" presId="urn:microsoft.com/office/officeart/2005/8/layout/orgChart1"/>
    <dgm:cxn modelId="{F3747F0E-858D-4874-B04C-500B7DFB3E79}" type="presParOf" srcId="{C76CE895-90D5-4831-BC7F-76178A8CAF7F}" destId="{DF406432-63DA-4525-95EA-B32C3BF5812C}" srcOrd="1" destOrd="0" presId="urn:microsoft.com/office/officeart/2005/8/layout/orgChart1"/>
    <dgm:cxn modelId="{B7B3D46C-5D88-4E36-98C9-42C4579A21BF}" type="presParOf" srcId="{C76CE895-90D5-4831-BC7F-76178A8CAF7F}" destId="{D263943C-E769-4F6C-91D3-C2CD67442CC2}" srcOrd="2" destOrd="0" presId="urn:microsoft.com/office/officeart/2005/8/layout/orgChart1"/>
    <dgm:cxn modelId="{14E45945-EF86-4322-A47C-FB17C3D812F2}" type="presParOf" srcId="{252F3F8D-D87E-43A7-B73E-076EBFD6EE4E}" destId="{6D111F54-C724-4F0F-99CD-5555232BB013}" srcOrd="8" destOrd="0" presId="urn:microsoft.com/office/officeart/2005/8/layout/orgChart1"/>
    <dgm:cxn modelId="{EAEED604-51F8-44D5-842B-C22B7EF9BD2B}" type="presParOf" srcId="{252F3F8D-D87E-43A7-B73E-076EBFD6EE4E}" destId="{D1499414-FB41-4050-B0C1-B7A15E1C4096}" srcOrd="9" destOrd="0" presId="urn:microsoft.com/office/officeart/2005/8/layout/orgChart1"/>
    <dgm:cxn modelId="{73B32389-6120-4B42-A5CF-E4F1C5142E58}" type="presParOf" srcId="{D1499414-FB41-4050-B0C1-B7A15E1C4096}" destId="{C2774406-E00F-4672-8091-F711222BCA96}" srcOrd="0" destOrd="0" presId="urn:microsoft.com/office/officeart/2005/8/layout/orgChart1"/>
    <dgm:cxn modelId="{B5EE62F1-8A89-402C-95CF-69822073ACA6}" type="presParOf" srcId="{C2774406-E00F-4672-8091-F711222BCA96}" destId="{7A849731-EDD0-4900-8457-A52D9BDC57B4}" srcOrd="0" destOrd="0" presId="urn:microsoft.com/office/officeart/2005/8/layout/orgChart1"/>
    <dgm:cxn modelId="{A96EAF11-19A2-44E0-A9DD-C69CFE1A3A73}" type="presParOf" srcId="{C2774406-E00F-4672-8091-F711222BCA96}" destId="{67CA571A-9D76-4AA3-BACB-41EFB42E1CDD}" srcOrd="1" destOrd="0" presId="urn:microsoft.com/office/officeart/2005/8/layout/orgChart1"/>
    <dgm:cxn modelId="{5B57F81D-4F4C-42B2-B9F7-20152C79B35E}" type="presParOf" srcId="{D1499414-FB41-4050-B0C1-B7A15E1C4096}" destId="{072E0953-4909-4479-A36A-50BAAD62911B}" srcOrd="1" destOrd="0" presId="urn:microsoft.com/office/officeart/2005/8/layout/orgChart1"/>
    <dgm:cxn modelId="{53221264-CEC3-43EA-BA87-60236A43BB34}" type="presParOf" srcId="{072E0953-4909-4479-A36A-50BAAD62911B}" destId="{3932EA69-63ED-4A83-9F3E-B7F6D6168167}" srcOrd="0" destOrd="0" presId="urn:microsoft.com/office/officeart/2005/8/layout/orgChart1"/>
    <dgm:cxn modelId="{9CBABD1B-7739-4F54-A057-D15E277BFF17}" type="presParOf" srcId="{072E0953-4909-4479-A36A-50BAAD62911B}" destId="{F3598969-DC49-4A40-98DF-6C2487F76DE9}" srcOrd="1" destOrd="0" presId="urn:microsoft.com/office/officeart/2005/8/layout/orgChart1"/>
    <dgm:cxn modelId="{E33C36FE-D100-4CA6-AF7F-D914D8B7E419}" type="presParOf" srcId="{F3598969-DC49-4A40-98DF-6C2487F76DE9}" destId="{B7136F9D-9657-429A-BCEB-704285A2BA2B}" srcOrd="0" destOrd="0" presId="urn:microsoft.com/office/officeart/2005/8/layout/orgChart1"/>
    <dgm:cxn modelId="{AD0EF973-C82F-4ED2-B032-2A87173041CD}" type="presParOf" srcId="{B7136F9D-9657-429A-BCEB-704285A2BA2B}" destId="{3286C6F5-33C0-4D8E-A59C-1CCDDBB4B4C0}" srcOrd="0" destOrd="0" presId="urn:microsoft.com/office/officeart/2005/8/layout/orgChart1"/>
    <dgm:cxn modelId="{FA959E6D-4973-403C-8405-6AB202E7CFEA}" type="presParOf" srcId="{B7136F9D-9657-429A-BCEB-704285A2BA2B}" destId="{76DA2845-77B8-4701-8430-69A6200A3C9E}" srcOrd="1" destOrd="0" presId="urn:microsoft.com/office/officeart/2005/8/layout/orgChart1"/>
    <dgm:cxn modelId="{FEB51DC1-9379-4041-92FF-47D9376BE536}" type="presParOf" srcId="{F3598969-DC49-4A40-98DF-6C2487F76DE9}" destId="{B30BDCA2-5991-4B50-9467-1761A72AE381}" srcOrd="1" destOrd="0" presId="urn:microsoft.com/office/officeart/2005/8/layout/orgChart1"/>
    <dgm:cxn modelId="{3481B7B8-8A70-48E1-BA8C-36F5C7A9B3DC}" type="presParOf" srcId="{F3598969-DC49-4A40-98DF-6C2487F76DE9}" destId="{D7BD1D86-FB49-4E08-98EC-3FE2773F299E}" srcOrd="2" destOrd="0" presId="urn:microsoft.com/office/officeart/2005/8/layout/orgChart1"/>
    <dgm:cxn modelId="{15B2D0BD-A2D4-4F93-8402-6F519749FF04}" type="presParOf" srcId="{072E0953-4909-4479-A36A-50BAAD62911B}" destId="{64865169-D3F2-48E9-A83C-209D81E16DB6}" srcOrd="2" destOrd="0" presId="urn:microsoft.com/office/officeart/2005/8/layout/orgChart1"/>
    <dgm:cxn modelId="{466068FF-826C-4D87-8213-19936BEC2F76}" type="presParOf" srcId="{072E0953-4909-4479-A36A-50BAAD62911B}" destId="{3634E3E1-4949-4C1F-8274-FCD48C10070E}" srcOrd="3" destOrd="0" presId="urn:microsoft.com/office/officeart/2005/8/layout/orgChart1"/>
    <dgm:cxn modelId="{7A8DFE8D-92C8-4AA5-B290-6B69D4FBDB97}" type="presParOf" srcId="{3634E3E1-4949-4C1F-8274-FCD48C10070E}" destId="{9514738D-F428-4093-8074-B6609DD2D826}" srcOrd="0" destOrd="0" presId="urn:microsoft.com/office/officeart/2005/8/layout/orgChart1"/>
    <dgm:cxn modelId="{F3AC9F43-BADB-49F4-AE5E-4EF198328F52}" type="presParOf" srcId="{9514738D-F428-4093-8074-B6609DD2D826}" destId="{FA6AC489-D570-4515-86B1-13A2673A1E79}" srcOrd="0" destOrd="0" presId="urn:microsoft.com/office/officeart/2005/8/layout/orgChart1"/>
    <dgm:cxn modelId="{393938EC-BEA4-4BB1-B8F1-95EC13F451ED}" type="presParOf" srcId="{9514738D-F428-4093-8074-B6609DD2D826}" destId="{DDD0BB6E-D7F4-4A4E-B61C-B91AFACFC8F2}" srcOrd="1" destOrd="0" presId="urn:microsoft.com/office/officeart/2005/8/layout/orgChart1"/>
    <dgm:cxn modelId="{B79F0D21-8C1E-4B1A-8330-C57A55FB5EC0}" type="presParOf" srcId="{3634E3E1-4949-4C1F-8274-FCD48C10070E}" destId="{2DE41134-51A1-494D-B7CA-B96FB71ED3FA}" srcOrd="1" destOrd="0" presId="urn:microsoft.com/office/officeart/2005/8/layout/orgChart1"/>
    <dgm:cxn modelId="{4CE2ECF9-E5F9-479B-A8D4-2623AC1248D9}" type="presParOf" srcId="{3634E3E1-4949-4C1F-8274-FCD48C10070E}" destId="{1C25CBA5-97CE-4EC7-9E26-6645D9F0ECB8}" srcOrd="2" destOrd="0" presId="urn:microsoft.com/office/officeart/2005/8/layout/orgChart1"/>
    <dgm:cxn modelId="{50684AE8-4183-441C-AD44-FF87CDCCBB73}" type="presParOf" srcId="{072E0953-4909-4479-A36A-50BAAD62911B}" destId="{04595AA7-92D9-443E-A1DE-4DA2A81A5D76}" srcOrd="4" destOrd="0" presId="urn:microsoft.com/office/officeart/2005/8/layout/orgChart1"/>
    <dgm:cxn modelId="{A1539CF4-141A-48F4-8C47-5373E505B8CD}" type="presParOf" srcId="{072E0953-4909-4479-A36A-50BAAD62911B}" destId="{B995FB6E-B852-4C51-8186-E55B70CC5F54}" srcOrd="5" destOrd="0" presId="urn:microsoft.com/office/officeart/2005/8/layout/orgChart1"/>
    <dgm:cxn modelId="{1FD2A6B9-272C-4EF8-9FAA-92DE05AE9A0C}" type="presParOf" srcId="{B995FB6E-B852-4C51-8186-E55B70CC5F54}" destId="{A846B5F7-BB0D-475F-BEDD-FD1538B5D1B2}" srcOrd="0" destOrd="0" presId="urn:microsoft.com/office/officeart/2005/8/layout/orgChart1"/>
    <dgm:cxn modelId="{16EE325D-EFE1-4BA3-82E5-2C3D27E892E9}" type="presParOf" srcId="{A846B5F7-BB0D-475F-BEDD-FD1538B5D1B2}" destId="{579FDF6F-6F31-4EBB-BC3E-EEE0D34F9480}" srcOrd="0" destOrd="0" presId="urn:microsoft.com/office/officeart/2005/8/layout/orgChart1"/>
    <dgm:cxn modelId="{BAC06156-CEF0-463F-BD6B-E64493BC0A5C}" type="presParOf" srcId="{A846B5F7-BB0D-475F-BEDD-FD1538B5D1B2}" destId="{D16A1FE2-128F-4A70-A629-B32BD164A68B}" srcOrd="1" destOrd="0" presId="urn:microsoft.com/office/officeart/2005/8/layout/orgChart1"/>
    <dgm:cxn modelId="{5D3F3BF5-A750-47EF-B8F5-22A1AEA2D2DD}" type="presParOf" srcId="{B995FB6E-B852-4C51-8186-E55B70CC5F54}" destId="{A33DC250-AA12-48F4-B225-491BDC71200B}" srcOrd="1" destOrd="0" presId="urn:microsoft.com/office/officeart/2005/8/layout/orgChart1"/>
    <dgm:cxn modelId="{80C9B103-6B97-4D42-A2C1-7A3184E9B6AA}" type="presParOf" srcId="{B995FB6E-B852-4C51-8186-E55B70CC5F54}" destId="{1CDB17D2-BD05-4FF2-A8B6-CD1F09EFCEB2}" srcOrd="2" destOrd="0" presId="urn:microsoft.com/office/officeart/2005/8/layout/orgChart1"/>
    <dgm:cxn modelId="{320FB16E-CDCF-49B5-8670-65BB36E9F3EF}" type="presParOf" srcId="{D1499414-FB41-4050-B0C1-B7A15E1C4096}" destId="{3FF4F8C4-F92A-4C71-94E2-C8753EA619A3}" srcOrd="2" destOrd="0" presId="urn:microsoft.com/office/officeart/2005/8/layout/orgChart1"/>
    <dgm:cxn modelId="{4EC32122-AAE9-4862-AC8B-89E5B7085AD1}" type="presParOf" srcId="{DC9F03FE-C743-4896-B159-54F614662749}" destId="{B6DA86FB-7C88-42E0-B610-2D18D1795202}" srcOrd="2" destOrd="0" presId="urn:microsoft.com/office/officeart/2005/8/layout/orgChart1"/>
    <dgm:cxn modelId="{2B8102BA-9269-4BD7-8BB3-C29DB9F92E96}" type="presParOf" srcId="{AF9840DF-E5C7-40E0-80F9-6F052A198419}" destId="{D99853D9-37B5-4A78-B447-95AFE77C5B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2B1DB2-BEFB-43F1-9CA4-1743C2AABF1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9D6DEE9-6E19-4119-9DF9-FAA07EE34DA5}" type="pres">
      <dgm:prSet presAssocID="{272B1DB2-BEFB-43F1-9CA4-1743C2AABF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943D4E20-07AE-4B21-95CD-CAD7FCC5CF9E}" type="presOf" srcId="{272B1DB2-BEFB-43F1-9CA4-1743C2AABF12}" destId="{39D6DEE9-6E19-4119-9DF9-FAA07EE34DA5}" srcOrd="0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D9B522-BE78-494D-8415-8EBD23CA69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F1C070-7632-4644-9A84-673AFF0B2B40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200" b="1" dirty="0"/>
            <a:t>Chief Nurse</a:t>
          </a:r>
        </a:p>
      </dgm:t>
    </dgm:pt>
    <dgm:pt modelId="{D7359557-A26D-4E38-9988-5BBD804AD515}" type="parTrans" cxnId="{B1C47D4E-0FB4-44AA-9B10-4F8237E7B9F7}">
      <dgm:prSet/>
      <dgm:spPr/>
      <dgm:t>
        <a:bodyPr/>
        <a:lstStyle/>
        <a:p>
          <a:endParaRPr lang="en-GB"/>
        </a:p>
      </dgm:t>
    </dgm:pt>
    <dgm:pt modelId="{0E6691AD-AECA-41BB-AD47-833820CF1F74}" type="sibTrans" cxnId="{B1C47D4E-0FB4-44AA-9B10-4F8237E7B9F7}">
      <dgm:prSet/>
      <dgm:spPr/>
      <dgm:t>
        <a:bodyPr/>
        <a:lstStyle/>
        <a:p>
          <a:endParaRPr lang="en-GB"/>
        </a:p>
      </dgm:t>
    </dgm:pt>
    <dgm:pt modelId="{F5BC7B5B-8B67-44CC-9BE7-6E46D110A473}">
      <dgm:prSet custT="1"/>
      <dgm:spPr>
        <a:solidFill>
          <a:srgbClr val="92D050"/>
        </a:solidFill>
      </dgm:spPr>
      <dgm:t>
        <a:bodyPr/>
        <a:lstStyle/>
        <a:p>
          <a:endParaRPr lang="en-GB" sz="1200" b="1" dirty="0"/>
        </a:p>
        <a:p>
          <a:r>
            <a:rPr lang="en-GB" sz="1200" b="1" dirty="0"/>
            <a:t>Vacant</a:t>
          </a:r>
        </a:p>
        <a:p>
          <a:r>
            <a:rPr lang="en-GB" sz="1200" b="1" dirty="0"/>
            <a:t>Deputy Chief Nurse</a:t>
          </a:r>
        </a:p>
        <a:p>
          <a:endParaRPr lang="en-GB" sz="600" dirty="0"/>
        </a:p>
      </dgm:t>
    </dgm:pt>
    <dgm:pt modelId="{F817B86E-C199-457B-9844-3DD86AE88BCF}" type="parTrans" cxnId="{71B55684-B61F-475C-AF28-D19D842A4102}">
      <dgm:prSet/>
      <dgm:spPr/>
      <dgm:t>
        <a:bodyPr/>
        <a:lstStyle/>
        <a:p>
          <a:endParaRPr lang="en-GB"/>
        </a:p>
      </dgm:t>
    </dgm:pt>
    <dgm:pt modelId="{FE8CDDAA-BAF1-4BF9-8B19-45E262E9E986}" type="sibTrans" cxnId="{71B55684-B61F-475C-AF28-D19D842A4102}">
      <dgm:prSet/>
      <dgm:spPr/>
      <dgm:t>
        <a:bodyPr/>
        <a:lstStyle/>
        <a:p>
          <a:endParaRPr lang="en-GB"/>
        </a:p>
      </dgm:t>
    </dgm:pt>
    <dgm:pt modelId="{E5965659-7E90-4162-BD20-4B2325FEF546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en-GB" sz="1200" b="1" dirty="0"/>
            <a:t>Vacant</a:t>
          </a:r>
        </a:p>
        <a:p>
          <a:r>
            <a:rPr lang="en-GB" sz="1200" b="1" dirty="0"/>
            <a:t>Head of CHC</a:t>
          </a:r>
        </a:p>
        <a:p>
          <a:endParaRPr lang="en-GB" sz="800" dirty="0"/>
        </a:p>
      </dgm:t>
    </dgm:pt>
    <dgm:pt modelId="{C6C319EA-8BC1-417F-897D-80D68FE367E2}" type="parTrans" cxnId="{3CF231E7-4AE7-4CD0-856F-0490CDFE4263}">
      <dgm:prSet/>
      <dgm:spPr/>
      <dgm:t>
        <a:bodyPr/>
        <a:lstStyle/>
        <a:p>
          <a:endParaRPr lang="en-GB"/>
        </a:p>
      </dgm:t>
    </dgm:pt>
    <dgm:pt modelId="{87AFB89D-E651-4C68-A375-B233A6FB10BC}" type="sibTrans" cxnId="{3CF231E7-4AE7-4CD0-856F-0490CDFE4263}">
      <dgm:prSet/>
      <dgm:spPr/>
      <dgm:t>
        <a:bodyPr/>
        <a:lstStyle/>
        <a:p>
          <a:endParaRPr lang="en-GB"/>
        </a:p>
      </dgm:t>
    </dgm:pt>
    <dgm:pt modelId="{380DABEB-B445-431B-8F66-18FB849B2131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bg1"/>
              </a:solidFill>
            </a:rPr>
            <a:t>Deputy Director of Quality</a:t>
          </a:r>
        </a:p>
      </dgm:t>
    </dgm:pt>
    <dgm:pt modelId="{B31F82F6-7872-40F3-834D-EE5B80A83CB0}" type="sibTrans" cxnId="{80389134-7DDC-4F95-A160-7799BEC54110}">
      <dgm:prSet/>
      <dgm:spPr/>
      <dgm:t>
        <a:bodyPr/>
        <a:lstStyle/>
        <a:p>
          <a:endParaRPr lang="en-GB"/>
        </a:p>
      </dgm:t>
    </dgm:pt>
    <dgm:pt modelId="{31B6D6B2-83C4-4035-A408-04E1590C514F}" type="parTrans" cxnId="{80389134-7DDC-4F95-A160-7799BEC54110}">
      <dgm:prSet/>
      <dgm:spPr/>
      <dgm:t>
        <a:bodyPr/>
        <a:lstStyle/>
        <a:p>
          <a:endParaRPr lang="en-GB"/>
        </a:p>
      </dgm:t>
    </dgm:pt>
    <dgm:pt modelId="{4AF654A8-2EE0-4CE1-8A1F-A4D627EA2595}" type="pres">
      <dgm:prSet presAssocID="{A4D9B522-BE78-494D-8415-8EBD23CA69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E0BA9F-F5E5-427E-AEF2-4551DF771926}" type="pres">
      <dgm:prSet presAssocID="{52F1C070-7632-4644-9A84-673AFF0B2B40}" presName="hierRoot1" presStyleCnt="0">
        <dgm:presLayoutVars>
          <dgm:hierBranch val="init"/>
        </dgm:presLayoutVars>
      </dgm:prSet>
      <dgm:spPr/>
    </dgm:pt>
    <dgm:pt modelId="{2E03EFBC-E77E-4B0B-A7C9-B225043655D5}" type="pres">
      <dgm:prSet presAssocID="{52F1C070-7632-4644-9A84-673AFF0B2B40}" presName="rootComposite1" presStyleCnt="0"/>
      <dgm:spPr/>
    </dgm:pt>
    <dgm:pt modelId="{D6DC6175-D213-4E7C-89CF-7D00FB1B6759}" type="pres">
      <dgm:prSet presAssocID="{52F1C070-7632-4644-9A84-673AFF0B2B40}" presName="rootText1" presStyleLbl="node0" presStyleIdx="0" presStyleCnt="1" custLinFactNeighborY="-57469">
        <dgm:presLayoutVars>
          <dgm:chPref val="3"/>
        </dgm:presLayoutVars>
      </dgm:prSet>
      <dgm:spPr/>
    </dgm:pt>
    <dgm:pt modelId="{1AC8FFCE-5505-4F3B-A143-034DA7BFE6FA}" type="pres">
      <dgm:prSet presAssocID="{52F1C070-7632-4644-9A84-673AFF0B2B40}" presName="rootConnector1" presStyleLbl="node1" presStyleIdx="0" presStyleCnt="0"/>
      <dgm:spPr/>
    </dgm:pt>
    <dgm:pt modelId="{0238BD53-8859-4AB7-ABC7-945A829D601A}" type="pres">
      <dgm:prSet presAssocID="{52F1C070-7632-4644-9A84-673AFF0B2B40}" presName="hierChild2" presStyleCnt="0"/>
      <dgm:spPr/>
    </dgm:pt>
    <dgm:pt modelId="{F48ECC3C-169E-43F6-9139-91D66948143C}" type="pres">
      <dgm:prSet presAssocID="{F817B86E-C199-457B-9844-3DD86AE88BCF}" presName="Name37" presStyleLbl="parChTrans1D2" presStyleIdx="0" presStyleCnt="3"/>
      <dgm:spPr/>
    </dgm:pt>
    <dgm:pt modelId="{8CFE8D5A-5623-4238-80E3-D70194389831}" type="pres">
      <dgm:prSet presAssocID="{F5BC7B5B-8B67-44CC-9BE7-6E46D110A473}" presName="hierRoot2" presStyleCnt="0">
        <dgm:presLayoutVars>
          <dgm:hierBranch val="init"/>
        </dgm:presLayoutVars>
      </dgm:prSet>
      <dgm:spPr/>
    </dgm:pt>
    <dgm:pt modelId="{EB62D927-33A5-47A5-B2C7-4E27DA78F186}" type="pres">
      <dgm:prSet presAssocID="{F5BC7B5B-8B67-44CC-9BE7-6E46D110A473}" presName="rootComposite" presStyleCnt="0"/>
      <dgm:spPr/>
    </dgm:pt>
    <dgm:pt modelId="{BCD669C6-B63C-41A3-9ADB-AB33A9E3B509}" type="pres">
      <dgm:prSet presAssocID="{F5BC7B5B-8B67-44CC-9BE7-6E46D110A473}" presName="rootText" presStyleLbl="node2" presStyleIdx="0" presStyleCnt="3" custLinFactNeighborX="5521" custLinFactNeighborY="-4226">
        <dgm:presLayoutVars>
          <dgm:chPref val="3"/>
        </dgm:presLayoutVars>
      </dgm:prSet>
      <dgm:spPr/>
    </dgm:pt>
    <dgm:pt modelId="{3742ED52-E0FC-4FDD-899C-C984512CED90}" type="pres">
      <dgm:prSet presAssocID="{F5BC7B5B-8B67-44CC-9BE7-6E46D110A473}" presName="rootConnector" presStyleLbl="node2" presStyleIdx="0" presStyleCnt="3"/>
      <dgm:spPr/>
    </dgm:pt>
    <dgm:pt modelId="{15C34613-80B8-4E89-9999-9CFEBB036D66}" type="pres">
      <dgm:prSet presAssocID="{F5BC7B5B-8B67-44CC-9BE7-6E46D110A473}" presName="hierChild4" presStyleCnt="0"/>
      <dgm:spPr/>
    </dgm:pt>
    <dgm:pt modelId="{682192CD-610B-4E68-886D-D4E3A012D668}" type="pres">
      <dgm:prSet presAssocID="{F5BC7B5B-8B67-44CC-9BE7-6E46D110A473}" presName="hierChild5" presStyleCnt="0"/>
      <dgm:spPr/>
    </dgm:pt>
    <dgm:pt modelId="{9588EEDA-E3E0-4CEC-A338-5E7BFE86C7DE}" type="pres">
      <dgm:prSet presAssocID="{C6C319EA-8BC1-417F-897D-80D68FE367E2}" presName="Name37" presStyleLbl="parChTrans1D2" presStyleIdx="1" presStyleCnt="3"/>
      <dgm:spPr/>
    </dgm:pt>
    <dgm:pt modelId="{E66F1859-B92C-4E63-85F4-70B8648B392C}" type="pres">
      <dgm:prSet presAssocID="{E5965659-7E90-4162-BD20-4B2325FEF546}" presName="hierRoot2" presStyleCnt="0">
        <dgm:presLayoutVars>
          <dgm:hierBranch val="init"/>
        </dgm:presLayoutVars>
      </dgm:prSet>
      <dgm:spPr/>
    </dgm:pt>
    <dgm:pt modelId="{73AFFBCB-A6DD-4A1A-AA0C-467B335E39D6}" type="pres">
      <dgm:prSet presAssocID="{E5965659-7E90-4162-BD20-4B2325FEF546}" presName="rootComposite" presStyleCnt="0"/>
      <dgm:spPr/>
    </dgm:pt>
    <dgm:pt modelId="{E1DC4910-65CA-46A0-B1B8-A43ADAF0DADE}" type="pres">
      <dgm:prSet presAssocID="{E5965659-7E90-4162-BD20-4B2325FEF546}" presName="rootText" presStyleLbl="node2" presStyleIdx="1" presStyleCnt="3" custScaleY="100000">
        <dgm:presLayoutVars>
          <dgm:chPref val="3"/>
        </dgm:presLayoutVars>
      </dgm:prSet>
      <dgm:spPr/>
    </dgm:pt>
    <dgm:pt modelId="{3511DC64-A88C-404F-9074-61204F5593A9}" type="pres">
      <dgm:prSet presAssocID="{E5965659-7E90-4162-BD20-4B2325FEF546}" presName="rootConnector" presStyleLbl="node2" presStyleIdx="1" presStyleCnt="3"/>
      <dgm:spPr/>
    </dgm:pt>
    <dgm:pt modelId="{7FEDBEEB-0F46-46D3-BC2F-A9472C20E38D}" type="pres">
      <dgm:prSet presAssocID="{E5965659-7E90-4162-BD20-4B2325FEF546}" presName="hierChild4" presStyleCnt="0"/>
      <dgm:spPr/>
    </dgm:pt>
    <dgm:pt modelId="{DBE1C761-EC57-441D-9559-A1B5F5DEE07A}" type="pres">
      <dgm:prSet presAssocID="{E5965659-7E90-4162-BD20-4B2325FEF546}" presName="hierChild5" presStyleCnt="0"/>
      <dgm:spPr/>
    </dgm:pt>
    <dgm:pt modelId="{F79145FB-9DBA-427A-B7FA-ED2973CC151F}" type="pres">
      <dgm:prSet presAssocID="{31B6D6B2-83C4-4035-A408-04E1590C514F}" presName="Name37" presStyleLbl="parChTrans1D2" presStyleIdx="2" presStyleCnt="3"/>
      <dgm:spPr/>
    </dgm:pt>
    <dgm:pt modelId="{223E5843-6FB8-4799-A399-1557CFF11DBD}" type="pres">
      <dgm:prSet presAssocID="{380DABEB-B445-431B-8F66-18FB849B2131}" presName="hierRoot2" presStyleCnt="0">
        <dgm:presLayoutVars>
          <dgm:hierBranch val="init"/>
        </dgm:presLayoutVars>
      </dgm:prSet>
      <dgm:spPr/>
    </dgm:pt>
    <dgm:pt modelId="{8CF89C64-9E17-46E4-BD11-296201AA40B3}" type="pres">
      <dgm:prSet presAssocID="{380DABEB-B445-431B-8F66-18FB849B2131}" presName="rootComposite" presStyleCnt="0"/>
      <dgm:spPr/>
    </dgm:pt>
    <dgm:pt modelId="{D440B179-3524-452C-A44F-4A9E7E8B0C1C}" type="pres">
      <dgm:prSet presAssocID="{380DABEB-B445-431B-8F66-18FB849B2131}" presName="rootText" presStyleLbl="node2" presStyleIdx="2" presStyleCnt="3" custLinFactNeighborX="399" custLinFactNeighborY="-3741">
        <dgm:presLayoutVars>
          <dgm:chPref val="3"/>
        </dgm:presLayoutVars>
      </dgm:prSet>
      <dgm:spPr/>
    </dgm:pt>
    <dgm:pt modelId="{9DD35259-6369-4810-9F10-1ABFBDFBFC12}" type="pres">
      <dgm:prSet presAssocID="{380DABEB-B445-431B-8F66-18FB849B2131}" presName="rootConnector" presStyleLbl="node2" presStyleIdx="2" presStyleCnt="3"/>
      <dgm:spPr/>
    </dgm:pt>
    <dgm:pt modelId="{59156BC6-19E8-4265-A289-B69DC7831239}" type="pres">
      <dgm:prSet presAssocID="{380DABEB-B445-431B-8F66-18FB849B2131}" presName="hierChild4" presStyleCnt="0"/>
      <dgm:spPr/>
    </dgm:pt>
    <dgm:pt modelId="{C36ADFD0-3206-494C-B66E-EDEBAC9E0193}" type="pres">
      <dgm:prSet presAssocID="{380DABEB-B445-431B-8F66-18FB849B2131}" presName="hierChild5" presStyleCnt="0"/>
      <dgm:spPr/>
    </dgm:pt>
    <dgm:pt modelId="{2B31DB72-7A75-4079-8D00-03A16A5512A0}" type="pres">
      <dgm:prSet presAssocID="{52F1C070-7632-4644-9A84-673AFF0B2B40}" presName="hierChild3" presStyleCnt="0"/>
      <dgm:spPr/>
    </dgm:pt>
  </dgm:ptLst>
  <dgm:cxnLst>
    <dgm:cxn modelId="{3DBE3A02-C7B4-49D1-8048-8ACB722EFFC3}" type="presOf" srcId="{F5BC7B5B-8B67-44CC-9BE7-6E46D110A473}" destId="{BCD669C6-B63C-41A3-9ADB-AB33A9E3B509}" srcOrd="0" destOrd="0" presId="urn:microsoft.com/office/officeart/2005/8/layout/orgChart1"/>
    <dgm:cxn modelId="{80389134-7DDC-4F95-A160-7799BEC54110}" srcId="{52F1C070-7632-4644-9A84-673AFF0B2B40}" destId="{380DABEB-B445-431B-8F66-18FB849B2131}" srcOrd="2" destOrd="0" parTransId="{31B6D6B2-83C4-4035-A408-04E1590C514F}" sibTransId="{B31F82F6-7872-40F3-834D-EE5B80A83CB0}"/>
    <dgm:cxn modelId="{F661F05C-3C35-4238-8110-40279DD8CEE6}" type="presOf" srcId="{A4D9B522-BE78-494D-8415-8EBD23CA6950}" destId="{4AF654A8-2EE0-4CE1-8A1F-A4D627EA2595}" srcOrd="0" destOrd="0" presId="urn:microsoft.com/office/officeart/2005/8/layout/orgChart1"/>
    <dgm:cxn modelId="{6528A143-1F31-4083-A67C-2E1DE9E293A2}" type="presOf" srcId="{E5965659-7E90-4162-BD20-4B2325FEF546}" destId="{E1DC4910-65CA-46A0-B1B8-A43ADAF0DADE}" srcOrd="0" destOrd="0" presId="urn:microsoft.com/office/officeart/2005/8/layout/orgChart1"/>
    <dgm:cxn modelId="{9A05B745-A818-4961-A0F5-69C881559DCC}" type="presOf" srcId="{F5BC7B5B-8B67-44CC-9BE7-6E46D110A473}" destId="{3742ED52-E0FC-4FDD-899C-C984512CED90}" srcOrd="1" destOrd="0" presId="urn:microsoft.com/office/officeart/2005/8/layout/orgChart1"/>
    <dgm:cxn modelId="{B1C47D4E-0FB4-44AA-9B10-4F8237E7B9F7}" srcId="{A4D9B522-BE78-494D-8415-8EBD23CA6950}" destId="{52F1C070-7632-4644-9A84-673AFF0B2B40}" srcOrd="0" destOrd="0" parTransId="{D7359557-A26D-4E38-9988-5BBD804AD515}" sibTransId="{0E6691AD-AECA-41BB-AD47-833820CF1F74}"/>
    <dgm:cxn modelId="{4BA62C71-E05C-4DE7-8534-B3A9936B2D59}" type="presOf" srcId="{52F1C070-7632-4644-9A84-673AFF0B2B40}" destId="{D6DC6175-D213-4E7C-89CF-7D00FB1B6759}" srcOrd="0" destOrd="0" presId="urn:microsoft.com/office/officeart/2005/8/layout/orgChart1"/>
    <dgm:cxn modelId="{E847147F-7E0D-4CF4-A2F3-3C8C593865E4}" type="presOf" srcId="{31B6D6B2-83C4-4035-A408-04E1590C514F}" destId="{F79145FB-9DBA-427A-B7FA-ED2973CC151F}" srcOrd="0" destOrd="0" presId="urn:microsoft.com/office/officeart/2005/8/layout/orgChart1"/>
    <dgm:cxn modelId="{71B55684-B61F-475C-AF28-D19D842A4102}" srcId="{52F1C070-7632-4644-9A84-673AFF0B2B40}" destId="{F5BC7B5B-8B67-44CC-9BE7-6E46D110A473}" srcOrd="0" destOrd="0" parTransId="{F817B86E-C199-457B-9844-3DD86AE88BCF}" sibTransId="{FE8CDDAA-BAF1-4BF9-8B19-45E262E9E986}"/>
    <dgm:cxn modelId="{7F929287-6F0E-4F16-B16A-75796E42AEBD}" type="presOf" srcId="{380DABEB-B445-431B-8F66-18FB849B2131}" destId="{D440B179-3524-452C-A44F-4A9E7E8B0C1C}" srcOrd="0" destOrd="0" presId="urn:microsoft.com/office/officeart/2005/8/layout/orgChart1"/>
    <dgm:cxn modelId="{747EC2B1-0880-4A4A-9050-D99CBFAB16B5}" type="presOf" srcId="{F817B86E-C199-457B-9844-3DD86AE88BCF}" destId="{F48ECC3C-169E-43F6-9139-91D66948143C}" srcOrd="0" destOrd="0" presId="urn:microsoft.com/office/officeart/2005/8/layout/orgChart1"/>
    <dgm:cxn modelId="{22E686B2-7B23-45CE-88EE-E3B5988C0A21}" type="presOf" srcId="{E5965659-7E90-4162-BD20-4B2325FEF546}" destId="{3511DC64-A88C-404F-9074-61204F5593A9}" srcOrd="1" destOrd="0" presId="urn:microsoft.com/office/officeart/2005/8/layout/orgChart1"/>
    <dgm:cxn modelId="{DEA252D2-DAAB-4DB8-8F21-AD6C0C3F6566}" type="presOf" srcId="{52F1C070-7632-4644-9A84-673AFF0B2B40}" destId="{1AC8FFCE-5505-4F3B-A143-034DA7BFE6FA}" srcOrd="1" destOrd="0" presId="urn:microsoft.com/office/officeart/2005/8/layout/orgChart1"/>
    <dgm:cxn modelId="{3CF231E7-4AE7-4CD0-856F-0490CDFE4263}" srcId="{52F1C070-7632-4644-9A84-673AFF0B2B40}" destId="{E5965659-7E90-4162-BD20-4B2325FEF546}" srcOrd="1" destOrd="0" parTransId="{C6C319EA-8BC1-417F-897D-80D68FE367E2}" sibTransId="{87AFB89D-E651-4C68-A375-B233A6FB10BC}"/>
    <dgm:cxn modelId="{C3736EE9-DD25-4847-84D0-044662C8574D}" type="presOf" srcId="{C6C319EA-8BC1-417F-897D-80D68FE367E2}" destId="{9588EEDA-E3E0-4CEC-A338-5E7BFE86C7DE}" srcOrd="0" destOrd="0" presId="urn:microsoft.com/office/officeart/2005/8/layout/orgChart1"/>
    <dgm:cxn modelId="{A6C4A3F3-6C10-4717-B706-19B80E425D6C}" type="presOf" srcId="{380DABEB-B445-431B-8F66-18FB849B2131}" destId="{9DD35259-6369-4810-9F10-1ABFBDFBFC12}" srcOrd="1" destOrd="0" presId="urn:microsoft.com/office/officeart/2005/8/layout/orgChart1"/>
    <dgm:cxn modelId="{DFD76F2B-5A8C-47BF-9734-10EDFF7899AB}" type="presParOf" srcId="{4AF654A8-2EE0-4CE1-8A1F-A4D627EA2595}" destId="{67E0BA9F-F5E5-427E-AEF2-4551DF771926}" srcOrd="0" destOrd="0" presId="urn:microsoft.com/office/officeart/2005/8/layout/orgChart1"/>
    <dgm:cxn modelId="{B1D6C4FE-53D3-49DC-B204-DCFC52263A30}" type="presParOf" srcId="{67E0BA9F-F5E5-427E-AEF2-4551DF771926}" destId="{2E03EFBC-E77E-4B0B-A7C9-B225043655D5}" srcOrd="0" destOrd="0" presId="urn:microsoft.com/office/officeart/2005/8/layout/orgChart1"/>
    <dgm:cxn modelId="{C171EE7A-F57F-4819-A5F5-C734C348BCC2}" type="presParOf" srcId="{2E03EFBC-E77E-4B0B-A7C9-B225043655D5}" destId="{D6DC6175-D213-4E7C-89CF-7D00FB1B6759}" srcOrd="0" destOrd="0" presId="urn:microsoft.com/office/officeart/2005/8/layout/orgChart1"/>
    <dgm:cxn modelId="{A5F4E0E3-D1BB-4B43-AF20-2BADFDE434F2}" type="presParOf" srcId="{2E03EFBC-E77E-4B0B-A7C9-B225043655D5}" destId="{1AC8FFCE-5505-4F3B-A143-034DA7BFE6FA}" srcOrd="1" destOrd="0" presId="urn:microsoft.com/office/officeart/2005/8/layout/orgChart1"/>
    <dgm:cxn modelId="{13BF61CA-9B05-4AD3-AF4B-55F602DD92C1}" type="presParOf" srcId="{67E0BA9F-F5E5-427E-AEF2-4551DF771926}" destId="{0238BD53-8859-4AB7-ABC7-945A829D601A}" srcOrd="1" destOrd="0" presId="urn:microsoft.com/office/officeart/2005/8/layout/orgChart1"/>
    <dgm:cxn modelId="{AC3EB64D-A77E-41C4-BA95-34B1EA4DC7DD}" type="presParOf" srcId="{0238BD53-8859-4AB7-ABC7-945A829D601A}" destId="{F48ECC3C-169E-43F6-9139-91D66948143C}" srcOrd="0" destOrd="0" presId="urn:microsoft.com/office/officeart/2005/8/layout/orgChart1"/>
    <dgm:cxn modelId="{B5CF9EE7-A592-49B2-8177-14EE405193BF}" type="presParOf" srcId="{0238BD53-8859-4AB7-ABC7-945A829D601A}" destId="{8CFE8D5A-5623-4238-80E3-D70194389831}" srcOrd="1" destOrd="0" presId="urn:microsoft.com/office/officeart/2005/8/layout/orgChart1"/>
    <dgm:cxn modelId="{DA1168DD-EC66-4931-AAF5-033FC9A0013D}" type="presParOf" srcId="{8CFE8D5A-5623-4238-80E3-D70194389831}" destId="{EB62D927-33A5-47A5-B2C7-4E27DA78F186}" srcOrd="0" destOrd="0" presId="urn:microsoft.com/office/officeart/2005/8/layout/orgChart1"/>
    <dgm:cxn modelId="{4F3D25A6-97E4-4EF5-AD0A-15D8DBBD7957}" type="presParOf" srcId="{EB62D927-33A5-47A5-B2C7-4E27DA78F186}" destId="{BCD669C6-B63C-41A3-9ADB-AB33A9E3B509}" srcOrd="0" destOrd="0" presId="urn:microsoft.com/office/officeart/2005/8/layout/orgChart1"/>
    <dgm:cxn modelId="{1C666063-2B26-4599-A808-548552622F72}" type="presParOf" srcId="{EB62D927-33A5-47A5-B2C7-4E27DA78F186}" destId="{3742ED52-E0FC-4FDD-899C-C984512CED90}" srcOrd="1" destOrd="0" presId="urn:microsoft.com/office/officeart/2005/8/layout/orgChart1"/>
    <dgm:cxn modelId="{B56F5775-AA2D-4FE3-B021-097E50CE9A83}" type="presParOf" srcId="{8CFE8D5A-5623-4238-80E3-D70194389831}" destId="{15C34613-80B8-4E89-9999-9CFEBB036D66}" srcOrd="1" destOrd="0" presId="urn:microsoft.com/office/officeart/2005/8/layout/orgChart1"/>
    <dgm:cxn modelId="{8003524F-81BD-4727-95DD-93F6BC558316}" type="presParOf" srcId="{8CFE8D5A-5623-4238-80E3-D70194389831}" destId="{682192CD-610B-4E68-886D-D4E3A012D668}" srcOrd="2" destOrd="0" presId="urn:microsoft.com/office/officeart/2005/8/layout/orgChart1"/>
    <dgm:cxn modelId="{0E950E8C-EC70-4534-9373-AA76AC0B9DDC}" type="presParOf" srcId="{0238BD53-8859-4AB7-ABC7-945A829D601A}" destId="{9588EEDA-E3E0-4CEC-A338-5E7BFE86C7DE}" srcOrd="2" destOrd="0" presId="urn:microsoft.com/office/officeart/2005/8/layout/orgChart1"/>
    <dgm:cxn modelId="{359179CD-9AD9-48DB-AEBC-08B6D5B77F20}" type="presParOf" srcId="{0238BD53-8859-4AB7-ABC7-945A829D601A}" destId="{E66F1859-B92C-4E63-85F4-70B8648B392C}" srcOrd="3" destOrd="0" presId="urn:microsoft.com/office/officeart/2005/8/layout/orgChart1"/>
    <dgm:cxn modelId="{8641D796-13B1-4292-BBFB-D0312D0086F4}" type="presParOf" srcId="{E66F1859-B92C-4E63-85F4-70B8648B392C}" destId="{73AFFBCB-A6DD-4A1A-AA0C-467B335E39D6}" srcOrd="0" destOrd="0" presId="urn:microsoft.com/office/officeart/2005/8/layout/orgChart1"/>
    <dgm:cxn modelId="{36CB29A9-7F35-4DEF-BE8B-9A9D9B31EE39}" type="presParOf" srcId="{73AFFBCB-A6DD-4A1A-AA0C-467B335E39D6}" destId="{E1DC4910-65CA-46A0-B1B8-A43ADAF0DADE}" srcOrd="0" destOrd="0" presId="urn:microsoft.com/office/officeart/2005/8/layout/orgChart1"/>
    <dgm:cxn modelId="{BBD31E58-2B8B-4CD9-8621-0FBE64B243DB}" type="presParOf" srcId="{73AFFBCB-A6DD-4A1A-AA0C-467B335E39D6}" destId="{3511DC64-A88C-404F-9074-61204F5593A9}" srcOrd="1" destOrd="0" presId="urn:microsoft.com/office/officeart/2005/8/layout/orgChart1"/>
    <dgm:cxn modelId="{FA9A24CA-34E0-4F37-BF75-FC12E9AD1EB2}" type="presParOf" srcId="{E66F1859-B92C-4E63-85F4-70B8648B392C}" destId="{7FEDBEEB-0F46-46D3-BC2F-A9472C20E38D}" srcOrd="1" destOrd="0" presId="urn:microsoft.com/office/officeart/2005/8/layout/orgChart1"/>
    <dgm:cxn modelId="{D27E96B2-27DF-420B-85C1-6BF59E00FE0F}" type="presParOf" srcId="{E66F1859-B92C-4E63-85F4-70B8648B392C}" destId="{DBE1C761-EC57-441D-9559-A1B5F5DEE07A}" srcOrd="2" destOrd="0" presId="urn:microsoft.com/office/officeart/2005/8/layout/orgChart1"/>
    <dgm:cxn modelId="{2AF6A883-8100-4AE4-8168-90405A1973F2}" type="presParOf" srcId="{0238BD53-8859-4AB7-ABC7-945A829D601A}" destId="{F79145FB-9DBA-427A-B7FA-ED2973CC151F}" srcOrd="4" destOrd="0" presId="urn:microsoft.com/office/officeart/2005/8/layout/orgChart1"/>
    <dgm:cxn modelId="{75E7C73B-4B7D-4065-94B4-8B3D025FE4C0}" type="presParOf" srcId="{0238BD53-8859-4AB7-ABC7-945A829D601A}" destId="{223E5843-6FB8-4799-A399-1557CFF11DBD}" srcOrd="5" destOrd="0" presId="urn:microsoft.com/office/officeart/2005/8/layout/orgChart1"/>
    <dgm:cxn modelId="{E2F2DEB3-D402-4805-BF47-2466D9F4F77C}" type="presParOf" srcId="{223E5843-6FB8-4799-A399-1557CFF11DBD}" destId="{8CF89C64-9E17-46E4-BD11-296201AA40B3}" srcOrd="0" destOrd="0" presId="urn:microsoft.com/office/officeart/2005/8/layout/orgChart1"/>
    <dgm:cxn modelId="{6C8B4F68-C393-4517-BAC1-4CB4A96E13AA}" type="presParOf" srcId="{8CF89C64-9E17-46E4-BD11-296201AA40B3}" destId="{D440B179-3524-452C-A44F-4A9E7E8B0C1C}" srcOrd="0" destOrd="0" presId="urn:microsoft.com/office/officeart/2005/8/layout/orgChart1"/>
    <dgm:cxn modelId="{7E087579-6C81-4F28-8929-770A4B18405D}" type="presParOf" srcId="{8CF89C64-9E17-46E4-BD11-296201AA40B3}" destId="{9DD35259-6369-4810-9F10-1ABFBDFBFC12}" srcOrd="1" destOrd="0" presId="urn:microsoft.com/office/officeart/2005/8/layout/orgChart1"/>
    <dgm:cxn modelId="{834BC30F-DA16-4327-B823-29257C80A27D}" type="presParOf" srcId="{223E5843-6FB8-4799-A399-1557CFF11DBD}" destId="{59156BC6-19E8-4265-A289-B69DC7831239}" srcOrd="1" destOrd="0" presId="urn:microsoft.com/office/officeart/2005/8/layout/orgChart1"/>
    <dgm:cxn modelId="{26A717F5-99DB-4976-88F6-9E4550AAEEAD}" type="presParOf" srcId="{223E5843-6FB8-4799-A399-1557CFF11DBD}" destId="{C36ADFD0-3206-494C-B66E-EDEBAC9E0193}" srcOrd="2" destOrd="0" presId="urn:microsoft.com/office/officeart/2005/8/layout/orgChart1"/>
    <dgm:cxn modelId="{083F4048-9CA1-43A6-AA3E-E6EFD671CD09}" type="presParOf" srcId="{67E0BA9F-F5E5-427E-AEF2-4551DF771926}" destId="{2B31DB72-7A75-4079-8D00-03A16A5512A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72B1DB2-BEFB-43F1-9CA4-1743C2AABF1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9D6DEE9-6E19-4119-9DF9-FAA07EE34DA5}" type="pres">
      <dgm:prSet presAssocID="{272B1DB2-BEFB-43F1-9CA4-1743C2AABF12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</dgm:ptLst>
  <dgm:cxnLst>
    <dgm:cxn modelId="{4BE9F2A5-1874-4E2B-8F26-9F7B81414BF9}" type="presOf" srcId="{272B1DB2-BEFB-43F1-9CA4-1743C2AABF12}" destId="{39D6DEE9-6E19-4119-9DF9-FAA07EE34DA5}" srcOrd="0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187EB-4CAC-4B15-8D8E-D2C589E27AD6}">
      <dsp:nvSpPr>
        <dsp:cNvPr id="0" name=""/>
        <dsp:cNvSpPr/>
      </dsp:nvSpPr>
      <dsp:spPr>
        <a:xfrm>
          <a:off x="3955819" y="985575"/>
          <a:ext cx="1519698" cy="1013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Executive Director of Commissioning Development</a:t>
          </a:r>
        </a:p>
      </dsp:txBody>
      <dsp:txXfrm>
        <a:off x="3985493" y="1015249"/>
        <a:ext cx="1460350" cy="953784"/>
      </dsp:txXfrm>
    </dsp:sp>
    <dsp:sp modelId="{ADF9C45A-3BEB-4E37-AA70-4EF468BC13A6}">
      <dsp:nvSpPr>
        <dsp:cNvPr id="0" name=""/>
        <dsp:cNvSpPr/>
      </dsp:nvSpPr>
      <dsp:spPr>
        <a:xfrm>
          <a:off x="764454" y="1998707"/>
          <a:ext cx="3951214" cy="405252"/>
        </a:xfrm>
        <a:custGeom>
          <a:avLst/>
          <a:gdLst/>
          <a:ahLst/>
          <a:cxnLst/>
          <a:rect l="0" t="0" r="0" b="0"/>
          <a:pathLst>
            <a:path>
              <a:moveTo>
                <a:pt x="3951214" y="0"/>
              </a:moveTo>
              <a:lnTo>
                <a:pt x="3951214" y="202626"/>
              </a:lnTo>
              <a:lnTo>
                <a:pt x="0" y="202626"/>
              </a:lnTo>
              <a:lnTo>
                <a:pt x="0" y="4052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75A14-4468-4FA2-A273-C3605C96BF5F}">
      <dsp:nvSpPr>
        <dsp:cNvPr id="0" name=""/>
        <dsp:cNvSpPr/>
      </dsp:nvSpPr>
      <dsp:spPr>
        <a:xfrm>
          <a:off x="4605" y="2403959"/>
          <a:ext cx="1519698" cy="1013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Deputy Director of Planned Care</a:t>
          </a:r>
          <a:endParaRPr lang="en-US" sz="1500" kern="1200" dirty="0"/>
        </a:p>
      </dsp:txBody>
      <dsp:txXfrm>
        <a:off x="34279" y="2433633"/>
        <a:ext cx="1460350" cy="953784"/>
      </dsp:txXfrm>
    </dsp:sp>
    <dsp:sp modelId="{16F9C2BE-7D88-4A11-943C-EC6BDD82054B}">
      <dsp:nvSpPr>
        <dsp:cNvPr id="0" name=""/>
        <dsp:cNvSpPr/>
      </dsp:nvSpPr>
      <dsp:spPr>
        <a:xfrm>
          <a:off x="2740061" y="1998707"/>
          <a:ext cx="1975607" cy="405252"/>
        </a:xfrm>
        <a:custGeom>
          <a:avLst/>
          <a:gdLst/>
          <a:ahLst/>
          <a:cxnLst/>
          <a:rect l="0" t="0" r="0" b="0"/>
          <a:pathLst>
            <a:path>
              <a:moveTo>
                <a:pt x="1975607" y="0"/>
              </a:moveTo>
              <a:lnTo>
                <a:pt x="1975607" y="202626"/>
              </a:lnTo>
              <a:lnTo>
                <a:pt x="0" y="202626"/>
              </a:lnTo>
              <a:lnTo>
                <a:pt x="0" y="4052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4CEB2-3F17-4DF9-A517-D809F9D478D7}">
      <dsp:nvSpPr>
        <dsp:cNvPr id="0" name=""/>
        <dsp:cNvSpPr/>
      </dsp:nvSpPr>
      <dsp:spPr>
        <a:xfrm>
          <a:off x="1980212" y="2403959"/>
          <a:ext cx="1519698" cy="1013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Deputy Director, Primary Care Contracting, Digital &amp; Estates</a:t>
          </a:r>
          <a:endParaRPr lang="en-US" sz="1500" kern="1200" dirty="0"/>
        </a:p>
      </dsp:txBody>
      <dsp:txXfrm>
        <a:off x="2009886" y="2433633"/>
        <a:ext cx="1460350" cy="953784"/>
      </dsp:txXfrm>
    </dsp:sp>
    <dsp:sp modelId="{2B7B3B4B-8E8D-47DD-B205-AFF8FCAE6C51}">
      <dsp:nvSpPr>
        <dsp:cNvPr id="0" name=""/>
        <dsp:cNvSpPr/>
      </dsp:nvSpPr>
      <dsp:spPr>
        <a:xfrm>
          <a:off x="4669948" y="1998707"/>
          <a:ext cx="91440" cy="405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2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07616-E7A1-4B3F-ACDC-9DA1BF40005E}">
      <dsp:nvSpPr>
        <dsp:cNvPr id="0" name=""/>
        <dsp:cNvSpPr/>
      </dsp:nvSpPr>
      <dsp:spPr>
        <a:xfrm>
          <a:off x="3955819" y="2403959"/>
          <a:ext cx="1519698" cy="1013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Deputy Director of Commissioning</a:t>
          </a:r>
        </a:p>
      </dsp:txBody>
      <dsp:txXfrm>
        <a:off x="3985493" y="2433633"/>
        <a:ext cx="1460350" cy="953784"/>
      </dsp:txXfrm>
    </dsp:sp>
    <dsp:sp modelId="{3BF8C4E7-ED74-4F00-9CC4-F97AFEFCAAE0}">
      <dsp:nvSpPr>
        <dsp:cNvPr id="0" name=""/>
        <dsp:cNvSpPr/>
      </dsp:nvSpPr>
      <dsp:spPr>
        <a:xfrm>
          <a:off x="4715669" y="1998707"/>
          <a:ext cx="1975607" cy="405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626"/>
              </a:lnTo>
              <a:lnTo>
                <a:pt x="1975607" y="202626"/>
              </a:lnTo>
              <a:lnTo>
                <a:pt x="1975607" y="4052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6DE6FB-9E39-42F2-8D46-8B332523FCF9}">
      <dsp:nvSpPr>
        <dsp:cNvPr id="0" name=""/>
        <dsp:cNvSpPr/>
      </dsp:nvSpPr>
      <dsp:spPr>
        <a:xfrm>
          <a:off x="5931427" y="2403959"/>
          <a:ext cx="1519698" cy="1013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Deputy Director of Mental Health &amp; Learning Disability</a:t>
          </a:r>
          <a:endParaRPr lang="en-US" sz="1500" kern="1200" dirty="0"/>
        </a:p>
      </dsp:txBody>
      <dsp:txXfrm>
        <a:off x="5961101" y="2433633"/>
        <a:ext cx="1460350" cy="953784"/>
      </dsp:txXfrm>
    </dsp:sp>
    <dsp:sp modelId="{A4943FAA-E7D5-48EF-A3B6-09D9B4B254C9}">
      <dsp:nvSpPr>
        <dsp:cNvPr id="0" name=""/>
        <dsp:cNvSpPr/>
      </dsp:nvSpPr>
      <dsp:spPr>
        <a:xfrm>
          <a:off x="4715669" y="1998707"/>
          <a:ext cx="3951214" cy="405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626"/>
              </a:lnTo>
              <a:lnTo>
                <a:pt x="3951214" y="202626"/>
              </a:lnTo>
              <a:lnTo>
                <a:pt x="3951214" y="4052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A7CA7-C56E-4482-9FA4-171F56FD1420}">
      <dsp:nvSpPr>
        <dsp:cNvPr id="0" name=""/>
        <dsp:cNvSpPr/>
      </dsp:nvSpPr>
      <dsp:spPr>
        <a:xfrm>
          <a:off x="7907034" y="2403959"/>
          <a:ext cx="1519698" cy="1013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Deputy Director of Planning &amp; Joint Commissioning</a:t>
          </a:r>
        </a:p>
      </dsp:txBody>
      <dsp:txXfrm>
        <a:off x="7936708" y="2433633"/>
        <a:ext cx="1460350" cy="953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194AF-8DA0-4E68-8DCB-3C658C49721E}">
      <dsp:nvSpPr>
        <dsp:cNvPr id="0" name=""/>
        <dsp:cNvSpPr/>
      </dsp:nvSpPr>
      <dsp:spPr>
        <a:xfrm>
          <a:off x="5375891" y="617517"/>
          <a:ext cx="1181353" cy="78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Deputy Director of Commissioning</a:t>
          </a:r>
        </a:p>
      </dsp:txBody>
      <dsp:txXfrm>
        <a:off x="5398958" y="640584"/>
        <a:ext cx="1135219" cy="741434"/>
      </dsp:txXfrm>
    </dsp:sp>
    <dsp:sp modelId="{AD874FE4-8098-44B4-8C2E-5D347252FA22}">
      <dsp:nvSpPr>
        <dsp:cNvPr id="0" name=""/>
        <dsp:cNvSpPr/>
      </dsp:nvSpPr>
      <dsp:spPr>
        <a:xfrm>
          <a:off x="2895049" y="1405086"/>
          <a:ext cx="3071518" cy="315027"/>
        </a:xfrm>
        <a:custGeom>
          <a:avLst/>
          <a:gdLst/>
          <a:ahLst/>
          <a:cxnLst/>
          <a:rect l="0" t="0" r="0" b="0"/>
          <a:pathLst>
            <a:path>
              <a:moveTo>
                <a:pt x="3071518" y="0"/>
              </a:moveTo>
              <a:lnTo>
                <a:pt x="3071518" y="157513"/>
              </a:lnTo>
              <a:lnTo>
                <a:pt x="0" y="157513"/>
              </a:lnTo>
              <a:lnTo>
                <a:pt x="0" y="3150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C9B907-10B6-4B91-8B21-E45D97084F98}">
      <dsp:nvSpPr>
        <dsp:cNvPr id="0" name=""/>
        <dsp:cNvSpPr/>
      </dsp:nvSpPr>
      <dsp:spPr>
        <a:xfrm>
          <a:off x="2304373" y="1720113"/>
          <a:ext cx="1181353" cy="78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Head of Commissioning – Children, Young People and Maternity</a:t>
          </a:r>
        </a:p>
      </dsp:txBody>
      <dsp:txXfrm>
        <a:off x="2327440" y="1743180"/>
        <a:ext cx="1135219" cy="741434"/>
      </dsp:txXfrm>
    </dsp:sp>
    <dsp:sp modelId="{9E9C39F5-19DE-412D-9951-538861CABDA8}">
      <dsp:nvSpPr>
        <dsp:cNvPr id="0" name=""/>
        <dsp:cNvSpPr/>
      </dsp:nvSpPr>
      <dsp:spPr>
        <a:xfrm>
          <a:off x="591411" y="2507682"/>
          <a:ext cx="2303638" cy="315027"/>
        </a:xfrm>
        <a:custGeom>
          <a:avLst/>
          <a:gdLst/>
          <a:ahLst/>
          <a:cxnLst/>
          <a:rect l="0" t="0" r="0" b="0"/>
          <a:pathLst>
            <a:path>
              <a:moveTo>
                <a:pt x="2303638" y="0"/>
              </a:moveTo>
              <a:lnTo>
                <a:pt x="2303638" y="157513"/>
              </a:lnTo>
              <a:lnTo>
                <a:pt x="0" y="157513"/>
              </a:lnTo>
              <a:lnTo>
                <a:pt x="0" y="3150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134D8-CF7E-40BD-B661-02481811ACBD}">
      <dsp:nvSpPr>
        <dsp:cNvPr id="0" name=""/>
        <dsp:cNvSpPr/>
      </dsp:nvSpPr>
      <dsp:spPr>
        <a:xfrm>
          <a:off x="734" y="2822710"/>
          <a:ext cx="1181353" cy="760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Commissioning </a:t>
          </a:r>
          <a:r>
            <a:rPr lang="en-US" sz="900" kern="1200" dirty="0"/>
            <a:t>Manager</a:t>
          </a:r>
        </a:p>
      </dsp:txBody>
      <dsp:txXfrm>
        <a:off x="23014" y="2844990"/>
        <a:ext cx="1136793" cy="716152"/>
      </dsp:txXfrm>
    </dsp:sp>
    <dsp:sp modelId="{B272B44D-F956-43F9-B7C6-8DCC3321EF05}">
      <dsp:nvSpPr>
        <dsp:cNvPr id="0" name=""/>
        <dsp:cNvSpPr/>
      </dsp:nvSpPr>
      <dsp:spPr>
        <a:xfrm>
          <a:off x="2127170" y="2507682"/>
          <a:ext cx="767879" cy="315027"/>
        </a:xfrm>
        <a:custGeom>
          <a:avLst/>
          <a:gdLst/>
          <a:ahLst/>
          <a:cxnLst/>
          <a:rect l="0" t="0" r="0" b="0"/>
          <a:pathLst>
            <a:path>
              <a:moveTo>
                <a:pt x="767879" y="0"/>
              </a:moveTo>
              <a:lnTo>
                <a:pt x="767879" y="157513"/>
              </a:lnTo>
              <a:lnTo>
                <a:pt x="0" y="157513"/>
              </a:lnTo>
              <a:lnTo>
                <a:pt x="0" y="3150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4754F-7AF5-4D48-B4A5-B863CB6F7E95}">
      <dsp:nvSpPr>
        <dsp:cNvPr id="0" name=""/>
        <dsp:cNvSpPr/>
      </dsp:nvSpPr>
      <dsp:spPr>
        <a:xfrm>
          <a:off x="1536493" y="2822710"/>
          <a:ext cx="1181353" cy="78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Commissioning Manager</a:t>
          </a:r>
        </a:p>
      </dsp:txBody>
      <dsp:txXfrm>
        <a:off x="1559560" y="2845777"/>
        <a:ext cx="1135219" cy="741434"/>
      </dsp:txXfrm>
    </dsp:sp>
    <dsp:sp modelId="{0866853D-D49C-4481-8352-42FB210AD0F2}">
      <dsp:nvSpPr>
        <dsp:cNvPr id="0" name=""/>
        <dsp:cNvSpPr/>
      </dsp:nvSpPr>
      <dsp:spPr>
        <a:xfrm>
          <a:off x="2895049" y="2507682"/>
          <a:ext cx="767879" cy="31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513"/>
              </a:lnTo>
              <a:lnTo>
                <a:pt x="767879" y="157513"/>
              </a:lnTo>
              <a:lnTo>
                <a:pt x="767879" y="3150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BF5B2-0E95-4D81-A234-6C34B123F846}">
      <dsp:nvSpPr>
        <dsp:cNvPr id="0" name=""/>
        <dsp:cNvSpPr/>
      </dsp:nvSpPr>
      <dsp:spPr>
        <a:xfrm>
          <a:off x="3072252" y="2822710"/>
          <a:ext cx="1181353" cy="78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Designated Clinical Officer for SEND</a:t>
          </a:r>
        </a:p>
      </dsp:txBody>
      <dsp:txXfrm>
        <a:off x="3095319" y="2845777"/>
        <a:ext cx="1135219" cy="741434"/>
      </dsp:txXfrm>
    </dsp:sp>
    <dsp:sp modelId="{19497CCE-E413-4FC8-B78E-90B4CA236881}">
      <dsp:nvSpPr>
        <dsp:cNvPr id="0" name=""/>
        <dsp:cNvSpPr/>
      </dsp:nvSpPr>
      <dsp:spPr>
        <a:xfrm>
          <a:off x="2895049" y="2507682"/>
          <a:ext cx="2303638" cy="31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513"/>
              </a:lnTo>
              <a:lnTo>
                <a:pt x="2303638" y="157513"/>
              </a:lnTo>
              <a:lnTo>
                <a:pt x="2303638" y="3150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3C160-417A-4097-9E8A-33A540E167D6}">
      <dsp:nvSpPr>
        <dsp:cNvPr id="0" name=""/>
        <dsp:cNvSpPr/>
      </dsp:nvSpPr>
      <dsp:spPr>
        <a:xfrm>
          <a:off x="4608011" y="2822710"/>
          <a:ext cx="1181353" cy="78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Children’s &amp; LD Commissioning Manager</a:t>
          </a:r>
        </a:p>
      </dsp:txBody>
      <dsp:txXfrm>
        <a:off x="4631078" y="2845777"/>
        <a:ext cx="1135219" cy="741434"/>
      </dsp:txXfrm>
    </dsp:sp>
    <dsp:sp modelId="{C5925A8A-C5CC-43C9-92D4-C23871CEBFAE}">
      <dsp:nvSpPr>
        <dsp:cNvPr id="0" name=""/>
        <dsp:cNvSpPr/>
      </dsp:nvSpPr>
      <dsp:spPr>
        <a:xfrm>
          <a:off x="5966567" y="1405086"/>
          <a:ext cx="1535759" cy="31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513"/>
              </a:lnTo>
              <a:lnTo>
                <a:pt x="1535759" y="157513"/>
              </a:lnTo>
              <a:lnTo>
                <a:pt x="1535759" y="3150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34EF3-108B-4FE8-8502-1BDBC1B502FE}">
      <dsp:nvSpPr>
        <dsp:cNvPr id="0" name=""/>
        <dsp:cNvSpPr/>
      </dsp:nvSpPr>
      <dsp:spPr>
        <a:xfrm>
          <a:off x="6911650" y="1720113"/>
          <a:ext cx="1181353" cy="829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Head of Commissioning – Urgent Care</a:t>
          </a:r>
          <a:endParaRPr lang="en-US" sz="900" kern="1200" dirty="0"/>
        </a:p>
      </dsp:txBody>
      <dsp:txXfrm>
        <a:off x="6935958" y="1744421"/>
        <a:ext cx="1132737" cy="781316"/>
      </dsp:txXfrm>
    </dsp:sp>
    <dsp:sp modelId="{511557FA-6DBB-4B4A-AF06-03ACE92F8BE7}">
      <dsp:nvSpPr>
        <dsp:cNvPr id="0" name=""/>
        <dsp:cNvSpPr/>
      </dsp:nvSpPr>
      <dsp:spPr>
        <a:xfrm>
          <a:off x="6734447" y="2550046"/>
          <a:ext cx="767879" cy="315027"/>
        </a:xfrm>
        <a:custGeom>
          <a:avLst/>
          <a:gdLst/>
          <a:ahLst/>
          <a:cxnLst/>
          <a:rect l="0" t="0" r="0" b="0"/>
          <a:pathLst>
            <a:path>
              <a:moveTo>
                <a:pt x="767879" y="0"/>
              </a:moveTo>
              <a:lnTo>
                <a:pt x="767879" y="157513"/>
              </a:lnTo>
              <a:lnTo>
                <a:pt x="0" y="157513"/>
              </a:lnTo>
              <a:lnTo>
                <a:pt x="0" y="3150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90DB02-C5EB-4D66-ADE0-A4C51F73A604}">
      <dsp:nvSpPr>
        <dsp:cNvPr id="0" name=""/>
        <dsp:cNvSpPr/>
      </dsp:nvSpPr>
      <dsp:spPr>
        <a:xfrm>
          <a:off x="6143770" y="2865073"/>
          <a:ext cx="1181353" cy="78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Clinical Commissioning Manager (Urgent Care)</a:t>
          </a:r>
        </a:p>
      </dsp:txBody>
      <dsp:txXfrm>
        <a:off x="6166837" y="2888140"/>
        <a:ext cx="1135219" cy="741434"/>
      </dsp:txXfrm>
    </dsp:sp>
    <dsp:sp modelId="{213FD9ED-1FEB-4FB1-833D-622F39F8358D}">
      <dsp:nvSpPr>
        <dsp:cNvPr id="0" name=""/>
        <dsp:cNvSpPr/>
      </dsp:nvSpPr>
      <dsp:spPr>
        <a:xfrm>
          <a:off x="7502326" y="2550046"/>
          <a:ext cx="767879" cy="31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513"/>
              </a:lnTo>
              <a:lnTo>
                <a:pt x="767879" y="157513"/>
              </a:lnTo>
              <a:lnTo>
                <a:pt x="767879" y="3150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B1B1C-CD1E-4A07-9F4B-F398E89638BE}">
      <dsp:nvSpPr>
        <dsp:cNvPr id="0" name=""/>
        <dsp:cNvSpPr/>
      </dsp:nvSpPr>
      <dsp:spPr>
        <a:xfrm>
          <a:off x="7679529" y="2865073"/>
          <a:ext cx="1181353" cy="78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Project and Commissioning Manager</a:t>
          </a:r>
        </a:p>
      </dsp:txBody>
      <dsp:txXfrm>
        <a:off x="7702596" y="2888140"/>
        <a:ext cx="1135219" cy="741434"/>
      </dsp:txXfrm>
    </dsp:sp>
    <dsp:sp modelId="{1344682A-D8AB-4744-980C-304514758EB2}">
      <dsp:nvSpPr>
        <dsp:cNvPr id="0" name=""/>
        <dsp:cNvSpPr/>
      </dsp:nvSpPr>
      <dsp:spPr>
        <a:xfrm>
          <a:off x="5966567" y="1405086"/>
          <a:ext cx="3071518" cy="31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513"/>
              </a:lnTo>
              <a:lnTo>
                <a:pt x="3071518" y="157513"/>
              </a:lnTo>
              <a:lnTo>
                <a:pt x="3071518" y="3150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BE498-6C74-451C-AC46-C1D661D1F616}">
      <dsp:nvSpPr>
        <dsp:cNvPr id="0" name=""/>
        <dsp:cNvSpPr/>
      </dsp:nvSpPr>
      <dsp:spPr>
        <a:xfrm>
          <a:off x="8447409" y="1720113"/>
          <a:ext cx="1181353" cy="78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Strategic Programme Manager</a:t>
          </a:r>
        </a:p>
      </dsp:txBody>
      <dsp:txXfrm>
        <a:off x="8470476" y="1743180"/>
        <a:ext cx="1135219" cy="7414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C856B-6A1B-4853-BD85-7FB942874D20}">
      <dsp:nvSpPr>
        <dsp:cNvPr id="0" name=""/>
        <dsp:cNvSpPr/>
      </dsp:nvSpPr>
      <dsp:spPr>
        <a:xfrm>
          <a:off x="3828332" y="437251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Deputy Director of Delivery – Primary Care Contracting, Digital and Estates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843651" y="452570"/>
        <a:ext cx="753889" cy="492380"/>
      </dsp:txXfrm>
    </dsp:sp>
    <dsp:sp modelId="{805851AB-A402-44FE-9918-FDF018F1308A}">
      <dsp:nvSpPr>
        <dsp:cNvPr id="0" name=""/>
        <dsp:cNvSpPr/>
      </dsp:nvSpPr>
      <dsp:spPr>
        <a:xfrm>
          <a:off x="2435795" y="960269"/>
          <a:ext cx="1784800" cy="209207"/>
        </a:xfrm>
        <a:custGeom>
          <a:avLst/>
          <a:gdLst/>
          <a:ahLst/>
          <a:cxnLst/>
          <a:rect l="0" t="0" r="0" b="0"/>
          <a:pathLst>
            <a:path>
              <a:moveTo>
                <a:pt x="1784800" y="0"/>
              </a:moveTo>
              <a:lnTo>
                <a:pt x="1784800" y="104603"/>
              </a:lnTo>
              <a:lnTo>
                <a:pt x="0" y="104603"/>
              </a:lnTo>
              <a:lnTo>
                <a:pt x="0" y="2092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DE9B0-A829-46A5-8482-19ADE6EA014A}">
      <dsp:nvSpPr>
        <dsp:cNvPr id="0" name=""/>
        <dsp:cNvSpPr/>
      </dsp:nvSpPr>
      <dsp:spPr>
        <a:xfrm>
          <a:off x="2043531" y="1169477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Head of Primary Care Development</a:t>
          </a:r>
        </a:p>
      </dsp:txBody>
      <dsp:txXfrm>
        <a:off x="2058850" y="1184796"/>
        <a:ext cx="753889" cy="492380"/>
      </dsp:txXfrm>
    </dsp:sp>
    <dsp:sp modelId="{E264816E-734C-4FEA-9C2E-96599B26EBD1}">
      <dsp:nvSpPr>
        <dsp:cNvPr id="0" name=""/>
        <dsp:cNvSpPr/>
      </dsp:nvSpPr>
      <dsp:spPr>
        <a:xfrm>
          <a:off x="905966" y="1692495"/>
          <a:ext cx="1529829" cy="209207"/>
        </a:xfrm>
        <a:custGeom>
          <a:avLst/>
          <a:gdLst/>
          <a:ahLst/>
          <a:cxnLst/>
          <a:rect l="0" t="0" r="0" b="0"/>
          <a:pathLst>
            <a:path>
              <a:moveTo>
                <a:pt x="1529829" y="0"/>
              </a:moveTo>
              <a:lnTo>
                <a:pt x="1529829" y="104603"/>
              </a:lnTo>
              <a:lnTo>
                <a:pt x="0" y="104603"/>
              </a:lnTo>
              <a:lnTo>
                <a:pt x="0" y="209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3B9D0-C98F-48A3-BF12-F49863A25B3A}">
      <dsp:nvSpPr>
        <dsp:cNvPr id="0" name=""/>
        <dsp:cNvSpPr/>
      </dsp:nvSpPr>
      <dsp:spPr>
        <a:xfrm>
          <a:off x="513702" y="1901703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Primary Care Senior </a:t>
          </a:r>
          <a:r>
            <a:rPr lang="en-US" sz="500" kern="1200" dirty="0" err="1"/>
            <a:t>Programme</a:t>
          </a:r>
          <a:r>
            <a:rPr lang="en-US" sz="500" kern="1200" dirty="0"/>
            <a:t>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(COVID Vaccination)</a:t>
          </a:r>
        </a:p>
      </dsp:txBody>
      <dsp:txXfrm>
        <a:off x="529021" y="1917022"/>
        <a:ext cx="753889" cy="492380"/>
      </dsp:txXfrm>
    </dsp:sp>
    <dsp:sp modelId="{6CA90DDD-EC0D-473D-9876-0274262EFFFE}">
      <dsp:nvSpPr>
        <dsp:cNvPr id="0" name=""/>
        <dsp:cNvSpPr/>
      </dsp:nvSpPr>
      <dsp:spPr>
        <a:xfrm>
          <a:off x="396023" y="2424721"/>
          <a:ext cx="509943" cy="209207"/>
        </a:xfrm>
        <a:custGeom>
          <a:avLst/>
          <a:gdLst/>
          <a:ahLst/>
          <a:cxnLst/>
          <a:rect l="0" t="0" r="0" b="0"/>
          <a:pathLst>
            <a:path>
              <a:moveTo>
                <a:pt x="509943" y="0"/>
              </a:moveTo>
              <a:lnTo>
                <a:pt x="509943" y="104603"/>
              </a:lnTo>
              <a:lnTo>
                <a:pt x="0" y="104603"/>
              </a:lnTo>
              <a:lnTo>
                <a:pt x="0" y="209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4DD42-649F-4154-B3B4-A0ACF80CD6D2}">
      <dsp:nvSpPr>
        <dsp:cNvPr id="0" name=""/>
        <dsp:cNvSpPr/>
      </dsp:nvSpPr>
      <dsp:spPr>
        <a:xfrm>
          <a:off x="3759" y="2633929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Primary Care Project Support Officer</a:t>
          </a:r>
        </a:p>
      </dsp:txBody>
      <dsp:txXfrm>
        <a:off x="19078" y="2649248"/>
        <a:ext cx="753889" cy="492380"/>
      </dsp:txXfrm>
    </dsp:sp>
    <dsp:sp modelId="{14A0E199-08AC-4189-8EE6-F0A98B4768D3}">
      <dsp:nvSpPr>
        <dsp:cNvPr id="0" name=""/>
        <dsp:cNvSpPr/>
      </dsp:nvSpPr>
      <dsp:spPr>
        <a:xfrm>
          <a:off x="905966" y="2424721"/>
          <a:ext cx="509943" cy="209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603"/>
              </a:lnTo>
              <a:lnTo>
                <a:pt x="509943" y="104603"/>
              </a:lnTo>
              <a:lnTo>
                <a:pt x="509943" y="209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94C53-D591-49A3-A87A-E9AB71BEFDF5}">
      <dsp:nvSpPr>
        <dsp:cNvPr id="0" name=""/>
        <dsp:cNvSpPr/>
      </dsp:nvSpPr>
      <dsp:spPr>
        <a:xfrm>
          <a:off x="1023645" y="2633929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Administrator</a:t>
          </a:r>
        </a:p>
      </dsp:txBody>
      <dsp:txXfrm>
        <a:off x="1038964" y="2649248"/>
        <a:ext cx="753889" cy="492380"/>
      </dsp:txXfrm>
    </dsp:sp>
    <dsp:sp modelId="{A2B34611-1ABA-4544-AE46-A3C3D6B34A37}">
      <dsp:nvSpPr>
        <dsp:cNvPr id="0" name=""/>
        <dsp:cNvSpPr/>
      </dsp:nvSpPr>
      <dsp:spPr>
        <a:xfrm>
          <a:off x="1921529" y="1692495"/>
          <a:ext cx="514265" cy="209207"/>
        </a:xfrm>
        <a:custGeom>
          <a:avLst/>
          <a:gdLst/>
          <a:ahLst/>
          <a:cxnLst/>
          <a:rect l="0" t="0" r="0" b="0"/>
          <a:pathLst>
            <a:path>
              <a:moveTo>
                <a:pt x="514265" y="0"/>
              </a:moveTo>
              <a:lnTo>
                <a:pt x="514265" y="104603"/>
              </a:lnTo>
              <a:lnTo>
                <a:pt x="0" y="104603"/>
              </a:lnTo>
              <a:lnTo>
                <a:pt x="0" y="209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D4374-B07E-493F-A8F7-89E58855EE68}">
      <dsp:nvSpPr>
        <dsp:cNvPr id="0" name=""/>
        <dsp:cNvSpPr/>
      </dsp:nvSpPr>
      <dsp:spPr>
        <a:xfrm>
          <a:off x="1529265" y="1901703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Primary Care Contract Manager</a:t>
          </a:r>
        </a:p>
      </dsp:txBody>
      <dsp:txXfrm>
        <a:off x="1544584" y="1917022"/>
        <a:ext cx="753889" cy="492380"/>
      </dsp:txXfrm>
    </dsp:sp>
    <dsp:sp modelId="{0611B715-1610-40E5-9049-5917D5B8D06C}">
      <dsp:nvSpPr>
        <dsp:cNvPr id="0" name=""/>
        <dsp:cNvSpPr/>
      </dsp:nvSpPr>
      <dsp:spPr>
        <a:xfrm>
          <a:off x="2435795" y="1692495"/>
          <a:ext cx="509943" cy="209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603"/>
              </a:lnTo>
              <a:lnTo>
                <a:pt x="509943" y="104603"/>
              </a:lnTo>
              <a:lnTo>
                <a:pt x="509943" y="209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50CC5-BF30-4196-AAA2-82B6CB5A8F89}">
      <dsp:nvSpPr>
        <dsp:cNvPr id="0" name=""/>
        <dsp:cNvSpPr/>
      </dsp:nvSpPr>
      <dsp:spPr>
        <a:xfrm>
          <a:off x="2553474" y="1901703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Locality Support Manager</a:t>
          </a:r>
        </a:p>
      </dsp:txBody>
      <dsp:txXfrm>
        <a:off x="2568793" y="1917022"/>
        <a:ext cx="753889" cy="492380"/>
      </dsp:txXfrm>
    </dsp:sp>
    <dsp:sp modelId="{F9855D4B-76C7-4307-9EC2-8CE3A49EA6D7}">
      <dsp:nvSpPr>
        <dsp:cNvPr id="0" name=""/>
        <dsp:cNvSpPr/>
      </dsp:nvSpPr>
      <dsp:spPr>
        <a:xfrm>
          <a:off x="2435795" y="1692495"/>
          <a:ext cx="1529829" cy="209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603"/>
              </a:lnTo>
              <a:lnTo>
                <a:pt x="1529829" y="104603"/>
              </a:lnTo>
              <a:lnTo>
                <a:pt x="1529829" y="209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E763E-79F4-43A0-B0A0-984E8B8D26D0}">
      <dsp:nvSpPr>
        <dsp:cNvPr id="0" name=""/>
        <dsp:cNvSpPr/>
      </dsp:nvSpPr>
      <dsp:spPr>
        <a:xfrm>
          <a:off x="3573360" y="1901703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Locality Support Manager</a:t>
          </a:r>
        </a:p>
      </dsp:txBody>
      <dsp:txXfrm>
        <a:off x="3588679" y="1917022"/>
        <a:ext cx="753889" cy="492380"/>
      </dsp:txXfrm>
    </dsp:sp>
    <dsp:sp modelId="{7258E665-0072-489F-9871-F86DA12F430B}">
      <dsp:nvSpPr>
        <dsp:cNvPr id="0" name=""/>
        <dsp:cNvSpPr/>
      </dsp:nvSpPr>
      <dsp:spPr>
        <a:xfrm>
          <a:off x="3919904" y="2424721"/>
          <a:ext cx="91440" cy="209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A5063-02CE-4CAB-B086-A05B1B6A145C}">
      <dsp:nvSpPr>
        <dsp:cNvPr id="0" name=""/>
        <dsp:cNvSpPr/>
      </dsp:nvSpPr>
      <dsp:spPr>
        <a:xfrm>
          <a:off x="3573360" y="2633929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Locality Administrator</a:t>
          </a:r>
        </a:p>
      </dsp:txBody>
      <dsp:txXfrm>
        <a:off x="3588679" y="2649248"/>
        <a:ext cx="753889" cy="492380"/>
      </dsp:txXfrm>
    </dsp:sp>
    <dsp:sp modelId="{1F53F3F7-458D-4A43-A465-6B2CE14AF66A}">
      <dsp:nvSpPr>
        <dsp:cNvPr id="0" name=""/>
        <dsp:cNvSpPr/>
      </dsp:nvSpPr>
      <dsp:spPr>
        <a:xfrm>
          <a:off x="4220596" y="960269"/>
          <a:ext cx="1784800" cy="209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603"/>
              </a:lnTo>
              <a:lnTo>
                <a:pt x="1784800" y="104603"/>
              </a:lnTo>
              <a:lnTo>
                <a:pt x="1784800" y="2092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50CE9-1C18-4D8A-8EC6-0434CBA63C73}">
      <dsp:nvSpPr>
        <dsp:cNvPr id="0" name=""/>
        <dsp:cNvSpPr/>
      </dsp:nvSpPr>
      <dsp:spPr>
        <a:xfrm>
          <a:off x="5613132" y="1169477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Head of Primary Care Contracts</a:t>
          </a:r>
        </a:p>
      </dsp:txBody>
      <dsp:txXfrm>
        <a:off x="5628451" y="1184796"/>
        <a:ext cx="753889" cy="492380"/>
      </dsp:txXfrm>
    </dsp:sp>
    <dsp:sp modelId="{1FD72581-F384-4945-97BC-A1A548A051E0}">
      <dsp:nvSpPr>
        <dsp:cNvPr id="0" name=""/>
        <dsp:cNvSpPr/>
      </dsp:nvSpPr>
      <dsp:spPr>
        <a:xfrm>
          <a:off x="5959676" y="1692495"/>
          <a:ext cx="91440" cy="209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2335A-753C-4C92-972C-526290499013}">
      <dsp:nvSpPr>
        <dsp:cNvPr id="0" name=""/>
        <dsp:cNvSpPr/>
      </dsp:nvSpPr>
      <dsp:spPr>
        <a:xfrm>
          <a:off x="5613132" y="1901703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Primary Care Co-commissioning Manager</a:t>
          </a:r>
        </a:p>
      </dsp:txBody>
      <dsp:txXfrm>
        <a:off x="5628451" y="1917022"/>
        <a:ext cx="753889" cy="492380"/>
      </dsp:txXfrm>
    </dsp:sp>
    <dsp:sp modelId="{CF840A64-72BC-4147-8FC8-9F3CFE45EDB2}">
      <dsp:nvSpPr>
        <dsp:cNvPr id="0" name=""/>
        <dsp:cNvSpPr/>
      </dsp:nvSpPr>
      <dsp:spPr>
        <a:xfrm>
          <a:off x="4985510" y="2424721"/>
          <a:ext cx="1019886" cy="209207"/>
        </a:xfrm>
        <a:custGeom>
          <a:avLst/>
          <a:gdLst/>
          <a:ahLst/>
          <a:cxnLst/>
          <a:rect l="0" t="0" r="0" b="0"/>
          <a:pathLst>
            <a:path>
              <a:moveTo>
                <a:pt x="1019886" y="0"/>
              </a:moveTo>
              <a:lnTo>
                <a:pt x="1019886" y="104603"/>
              </a:lnTo>
              <a:lnTo>
                <a:pt x="0" y="104603"/>
              </a:lnTo>
              <a:lnTo>
                <a:pt x="0" y="209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2C7AC-BE28-4623-AECF-D5C0903BB588}">
      <dsp:nvSpPr>
        <dsp:cNvPr id="0" name=""/>
        <dsp:cNvSpPr/>
      </dsp:nvSpPr>
      <dsp:spPr>
        <a:xfrm>
          <a:off x="4593246" y="2633929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Primary Care Commissioning &amp; Contracts Manager</a:t>
          </a:r>
        </a:p>
      </dsp:txBody>
      <dsp:txXfrm>
        <a:off x="4608565" y="2649248"/>
        <a:ext cx="753889" cy="492380"/>
      </dsp:txXfrm>
    </dsp:sp>
    <dsp:sp modelId="{5D500B43-CEC5-40FE-956D-990BE5FF53D1}">
      <dsp:nvSpPr>
        <dsp:cNvPr id="0" name=""/>
        <dsp:cNvSpPr/>
      </dsp:nvSpPr>
      <dsp:spPr>
        <a:xfrm>
          <a:off x="5959676" y="2424721"/>
          <a:ext cx="91440" cy="209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76C4B-11ED-4A96-980B-80FB64A6BA78}">
      <dsp:nvSpPr>
        <dsp:cNvPr id="0" name=""/>
        <dsp:cNvSpPr/>
      </dsp:nvSpPr>
      <dsp:spPr>
        <a:xfrm>
          <a:off x="5613132" y="2633929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Primary Care Commissioning &amp; Contracts Assistant Manager</a:t>
          </a:r>
        </a:p>
      </dsp:txBody>
      <dsp:txXfrm>
        <a:off x="5628451" y="2649248"/>
        <a:ext cx="753889" cy="492380"/>
      </dsp:txXfrm>
    </dsp:sp>
    <dsp:sp modelId="{9E78ED40-716D-4644-A192-A529DD2C4D86}">
      <dsp:nvSpPr>
        <dsp:cNvPr id="0" name=""/>
        <dsp:cNvSpPr/>
      </dsp:nvSpPr>
      <dsp:spPr>
        <a:xfrm>
          <a:off x="6005396" y="2424721"/>
          <a:ext cx="1019886" cy="209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603"/>
              </a:lnTo>
              <a:lnTo>
                <a:pt x="1019886" y="104603"/>
              </a:lnTo>
              <a:lnTo>
                <a:pt x="1019886" y="2092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797FD-5704-4E92-9CB1-9FD6E2C0CA26}">
      <dsp:nvSpPr>
        <dsp:cNvPr id="0" name=""/>
        <dsp:cNvSpPr/>
      </dsp:nvSpPr>
      <dsp:spPr>
        <a:xfrm>
          <a:off x="6633018" y="2633929"/>
          <a:ext cx="784527" cy="5230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Primary Care Business Support Officer</a:t>
          </a:r>
          <a:endParaRPr lang="en-US" sz="500" kern="1200" dirty="0"/>
        </a:p>
      </dsp:txBody>
      <dsp:txXfrm>
        <a:off x="6648337" y="2649248"/>
        <a:ext cx="753889" cy="492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4D47F-AB49-490E-A9D1-FC925035C570}">
      <dsp:nvSpPr>
        <dsp:cNvPr id="0" name=""/>
        <dsp:cNvSpPr/>
      </dsp:nvSpPr>
      <dsp:spPr>
        <a:xfrm>
          <a:off x="4439475" y="847026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Deputy Director of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Mental Health &amp; Learning Disability  </a:t>
          </a:r>
        </a:p>
      </dsp:txBody>
      <dsp:txXfrm>
        <a:off x="4451071" y="858622"/>
        <a:ext cx="570686" cy="372727"/>
      </dsp:txXfrm>
    </dsp:sp>
    <dsp:sp modelId="{339206D6-D10E-453D-8E01-3C208E6B6B81}">
      <dsp:nvSpPr>
        <dsp:cNvPr id="0" name=""/>
        <dsp:cNvSpPr/>
      </dsp:nvSpPr>
      <dsp:spPr>
        <a:xfrm>
          <a:off x="2227276" y="1242946"/>
          <a:ext cx="2509138" cy="158367"/>
        </a:xfrm>
        <a:custGeom>
          <a:avLst/>
          <a:gdLst/>
          <a:ahLst/>
          <a:cxnLst/>
          <a:rect l="0" t="0" r="0" b="0"/>
          <a:pathLst>
            <a:path>
              <a:moveTo>
                <a:pt x="2509138" y="0"/>
              </a:moveTo>
              <a:lnTo>
                <a:pt x="2509138" y="79183"/>
              </a:lnTo>
              <a:lnTo>
                <a:pt x="0" y="79183"/>
              </a:lnTo>
              <a:lnTo>
                <a:pt x="0" y="1583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FE369-676F-4CF3-B2D9-6453F1C912EC}">
      <dsp:nvSpPr>
        <dsp:cNvPr id="0" name=""/>
        <dsp:cNvSpPr/>
      </dsp:nvSpPr>
      <dsp:spPr>
        <a:xfrm>
          <a:off x="1930336" y="1401313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Head of Commissioning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1941932" y="1412909"/>
        <a:ext cx="570686" cy="372727"/>
      </dsp:txXfrm>
    </dsp:sp>
    <dsp:sp modelId="{5599C409-650A-414E-9922-9F9791B1AE1F}">
      <dsp:nvSpPr>
        <dsp:cNvPr id="0" name=""/>
        <dsp:cNvSpPr/>
      </dsp:nvSpPr>
      <dsp:spPr>
        <a:xfrm>
          <a:off x="297169" y="1797233"/>
          <a:ext cx="1930106" cy="158367"/>
        </a:xfrm>
        <a:custGeom>
          <a:avLst/>
          <a:gdLst/>
          <a:ahLst/>
          <a:cxnLst/>
          <a:rect l="0" t="0" r="0" b="0"/>
          <a:pathLst>
            <a:path>
              <a:moveTo>
                <a:pt x="1930106" y="0"/>
              </a:moveTo>
              <a:lnTo>
                <a:pt x="1930106" y="79183"/>
              </a:lnTo>
              <a:lnTo>
                <a:pt x="0" y="79183"/>
              </a:lnTo>
              <a:lnTo>
                <a:pt x="0" y="1583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0C5F4-3617-4D85-A886-3251FC00DE31}">
      <dsp:nvSpPr>
        <dsp:cNvPr id="0" name=""/>
        <dsp:cNvSpPr/>
      </dsp:nvSpPr>
      <dsp:spPr>
        <a:xfrm>
          <a:off x="230" y="1955600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Commissioning Manager – LD and Autism</a:t>
          </a:r>
        </a:p>
      </dsp:txBody>
      <dsp:txXfrm>
        <a:off x="11826" y="1967196"/>
        <a:ext cx="570686" cy="372727"/>
      </dsp:txXfrm>
    </dsp:sp>
    <dsp:sp modelId="{F3387CBA-F190-46BA-9281-7BF39725080A}">
      <dsp:nvSpPr>
        <dsp:cNvPr id="0" name=""/>
        <dsp:cNvSpPr/>
      </dsp:nvSpPr>
      <dsp:spPr>
        <a:xfrm>
          <a:off x="251449" y="2351520"/>
          <a:ext cx="91440" cy="1583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3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D6671-95C6-4BEF-9273-D2B0A06F0D9B}">
      <dsp:nvSpPr>
        <dsp:cNvPr id="0" name=""/>
        <dsp:cNvSpPr/>
      </dsp:nvSpPr>
      <dsp:spPr>
        <a:xfrm>
          <a:off x="230" y="2509887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Senior Commissioning Nurse – Transforming Care</a:t>
          </a:r>
        </a:p>
      </dsp:txBody>
      <dsp:txXfrm>
        <a:off x="11826" y="2521483"/>
        <a:ext cx="570686" cy="372727"/>
      </dsp:txXfrm>
    </dsp:sp>
    <dsp:sp modelId="{439673B2-3E95-4FDC-A81A-64592E8A7D08}">
      <dsp:nvSpPr>
        <dsp:cNvPr id="0" name=""/>
        <dsp:cNvSpPr/>
      </dsp:nvSpPr>
      <dsp:spPr>
        <a:xfrm>
          <a:off x="1069212" y="1797233"/>
          <a:ext cx="1158063" cy="158367"/>
        </a:xfrm>
        <a:custGeom>
          <a:avLst/>
          <a:gdLst/>
          <a:ahLst/>
          <a:cxnLst/>
          <a:rect l="0" t="0" r="0" b="0"/>
          <a:pathLst>
            <a:path>
              <a:moveTo>
                <a:pt x="1158063" y="0"/>
              </a:moveTo>
              <a:lnTo>
                <a:pt x="1158063" y="79183"/>
              </a:lnTo>
              <a:lnTo>
                <a:pt x="0" y="79183"/>
              </a:lnTo>
              <a:lnTo>
                <a:pt x="0" y="1583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6E722-BF17-453F-9C46-1144824794DD}">
      <dsp:nvSpPr>
        <dsp:cNvPr id="0" name=""/>
        <dsp:cNvSpPr/>
      </dsp:nvSpPr>
      <dsp:spPr>
        <a:xfrm>
          <a:off x="772272" y="1955600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Project Manager – Dementia and Physical Health</a:t>
          </a:r>
        </a:p>
      </dsp:txBody>
      <dsp:txXfrm>
        <a:off x="783868" y="1967196"/>
        <a:ext cx="570686" cy="372727"/>
      </dsp:txXfrm>
    </dsp:sp>
    <dsp:sp modelId="{E862D232-C7B6-4CD7-AFA5-CA45E3BED1DF}">
      <dsp:nvSpPr>
        <dsp:cNvPr id="0" name=""/>
        <dsp:cNvSpPr/>
      </dsp:nvSpPr>
      <dsp:spPr>
        <a:xfrm>
          <a:off x="1841254" y="1797233"/>
          <a:ext cx="386021" cy="158367"/>
        </a:xfrm>
        <a:custGeom>
          <a:avLst/>
          <a:gdLst/>
          <a:ahLst/>
          <a:cxnLst/>
          <a:rect l="0" t="0" r="0" b="0"/>
          <a:pathLst>
            <a:path>
              <a:moveTo>
                <a:pt x="386021" y="0"/>
              </a:moveTo>
              <a:lnTo>
                <a:pt x="386021" y="79183"/>
              </a:lnTo>
              <a:lnTo>
                <a:pt x="0" y="79183"/>
              </a:lnTo>
              <a:lnTo>
                <a:pt x="0" y="1583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F3C31-EDC6-4EB6-AEEC-773E9D996D08}">
      <dsp:nvSpPr>
        <dsp:cNvPr id="0" name=""/>
        <dsp:cNvSpPr/>
      </dsp:nvSpPr>
      <dsp:spPr>
        <a:xfrm>
          <a:off x="1544315" y="1955600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Programme</a:t>
          </a:r>
          <a:r>
            <a:rPr lang="en-US" sz="500" kern="1200" dirty="0"/>
            <a:t> Manager – Mental Health Crisis Care Transformation Programme </a:t>
          </a:r>
        </a:p>
      </dsp:txBody>
      <dsp:txXfrm>
        <a:off x="1555911" y="1967196"/>
        <a:ext cx="570686" cy="372727"/>
      </dsp:txXfrm>
    </dsp:sp>
    <dsp:sp modelId="{9501C97F-FD4E-401F-A594-54B930DDF7A8}">
      <dsp:nvSpPr>
        <dsp:cNvPr id="0" name=""/>
        <dsp:cNvSpPr/>
      </dsp:nvSpPr>
      <dsp:spPr>
        <a:xfrm>
          <a:off x="2227276" y="1797233"/>
          <a:ext cx="386021" cy="158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83"/>
              </a:lnTo>
              <a:lnTo>
                <a:pt x="386021" y="79183"/>
              </a:lnTo>
              <a:lnTo>
                <a:pt x="386021" y="1583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A0334-C408-4D10-BEAF-F1CBA27E7146}">
      <dsp:nvSpPr>
        <dsp:cNvPr id="0" name=""/>
        <dsp:cNvSpPr/>
      </dsp:nvSpPr>
      <dsp:spPr>
        <a:xfrm>
          <a:off x="2316358" y="1955600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Business Support Officer</a:t>
          </a:r>
        </a:p>
      </dsp:txBody>
      <dsp:txXfrm>
        <a:off x="2327954" y="1967196"/>
        <a:ext cx="570686" cy="372727"/>
      </dsp:txXfrm>
    </dsp:sp>
    <dsp:sp modelId="{21A4E4D5-52E3-4670-B3EB-FD1E906A3A07}">
      <dsp:nvSpPr>
        <dsp:cNvPr id="0" name=""/>
        <dsp:cNvSpPr/>
      </dsp:nvSpPr>
      <dsp:spPr>
        <a:xfrm>
          <a:off x="2227276" y="1797233"/>
          <a:ext cx="1158063" cy="158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83"/>
              </a:lnTo>
              <a:lnTo>
                <a:pt x="1158063" y="79183"/>
              </a:lnTo>
              <a:lnTo>
                <a:pt x="1158063" y="1583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0269D-38AB-4484-9A6E-1687B55F165C}">
      <dsp:nvSpPr>
        <dsp:cNvPr id="0" name=""/>
        <dsp:cNvSpPr/>
      </dsp:nvSpPr>
      <dsp:spPr>
        <a:xfrm>
          <a:off x="3088400" y="1955600"/>
          <a:ext cx="593878" cy="5513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b="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b="0" kern="1200" dirty="0" err="1"/>
            <a:t>LeDeR</a:t>
          </a:r>
          <a:r>
            <a:rPr lang="en-GB" sz="500" b="0" kern="1200" dirty="0"/>
            <a:t> Reviewer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b="0" kern="1200" dirty="0"/>
            <a:t>Senior Commissioning Nurse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b="0" kern="1200" dirty="0"/>
            <a:t>Registered Nurse in Learning Disabilities (RNLD</a:t>
          </a:r>
          <a:r>
            <a:rPr lang="en-GB" sz="500" b="1" kern="1200" dirty="0"/>
            <a:t>)</a:t>
          </a:r>
          <a:endParaRPr lang="en-US" sz="500" kern="1200" dirty="0"/>
        </a:p>
      </dsp:txBody>
      <dsp:txXfrm>
        <a:off x="3104548" y="1971748"/>
        <a:ext cx="561582" cy="519053"/>
      </dsp:txXfrm>
    </dsp:sp>
    <dsp:sp modelId="{9A455D92-18B4-4D42-AF10-CBF79B18E904}">
      <dsp:nvSpPr>
        <dsp:cNvPr id="0" name=""/>
        <dsp:cNvSpPr/>
      </dsp:nvSpPr>
      <dsp:spPr>
        <a:xfrm>
          <a:off x="2227276" y="1797233"/>
          <a:ext cx="1930106" cy="158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83"/>
              </a:lnTo>
              <a:lnTo>
                <a:pt x="1930106" y="79183"/>
              </a:lnTo>
              <a:lnTo>
                <a:pt x="1930106" y="158367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CF868-1693-439D-A5B3-3F2524CE7B81}">
      <dsp:nvSpPr>
        <dsp:cNvPr id="0" name=""/>
        <dsp:cNvSpPr/>
      </dsp:nvSpPr>
      <dsp:spPr>
        <a:xfrm>
          <a:off x="3860443" y="1955600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Children’s &amp; LD Commissioning Manager</a:t>
          </a:r>
        </a:p>
      </dsp:txBody>
      <dsp:txXfrm>
        <a:off x="3872039" y="1967196"/>
        <a:ext cx="570686" cy="372727"/>
      </dsp:txXfrm>
    </dsp:sp>
    <dsp:sp modelId="{28FBBDA8-18A7-4945-8152-679C27A1A3CC}">
      <dsp:nvSpPr>
        <dsp:cNvPr id="0" name=""/>
        <dsp:cNvSpPr/>
      </dsp:nvSpPr>
      <dsp:spPr>
        <a:xfrm>
          <a:off x="4736414" y="1242946"/>
          <a:ext cx="193010" cy="158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83"/>
              </a:lnTo>
              <a:lnTo>
                <a:pt x="193010" y="79183"/>
              </a:lnTo>
              <a:lnTo>
                <a:pt x="193010" y="1583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D3381-5E05-404E-8F28-FD15CEFEC296}">
      <dsp:nvSpPr>
        <dsp:cNvPr id="0" name=""/>
        <dsp:cNvSpPr/>
      </dsp:nvSpPr>
      <dsp:spPr>
        <a:xfrm>
          <a:off x="4632485" y="1401313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Commissioning Manager - AMH</a:t>
          </a:r>
          <a:endParaRPr lang="en-US" sz="500" kern="1200" dirty="0"/>
        </a:p>
      </dsp:txBody>
      <dsp:txXfrm>
        <a:off x="4644081" y="1412909"/>
        <a:ext cx="570686" cy="372727"/>
      </dsp:txXfrm>
    </dsp:sp>
    <dsp:sp modelId="{C570C9CC-DC4C-4D00-B635-A242FC4C143A}">
      <dsp:nvSpPr>
        <dsp:cNvPr id="0" name=""/>
        <dsp:cNvSpPr/>
      </dsp:nvSpPr>
      <dsp:spPr>
        <a:xfrm>
          <a:off x="4883705" y="1797233"/>
          <a:ext cx="91440" cy="1583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3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422E49-724F-47FC-BAE4-CEFDFB2C59FD}">
      <dsp:nvSpPr>
        <dsp:cNvPr id="0" name=""/>
        <dsp:cNvSpPr/>
      </dsp:nvSpPr>
      <dsp:spPr>
        <a:xfrm>
          <a:off x="4632485" y="1955600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kern="1200" dirty="0"/>
            <a:t>Programme Manager Eating Disorder</a:t>
          </a:r>
          <a:endParaRPr lang="en-US" sz="500" kern="1200" dirty="0"/>
        </a:p>
      </dsp:txBody>
      <dsp:txXfrm>
        <a:off x="4644081" y="1967196"/>
        <a:ext cx="570686" cy="372727"/>
      </dsp:txXfrm>
    </dsp:sp>
    <dsp:sp modelId="{2C514E8E-5A6B-46DA-9763-47669DD39314}">
      <dsp:nvSpPr>
        <dsp:cNvPr id="0" name=""/>
        <dsp:cNvSpPr/>
      </dsp:nvSpPr>
      <dsp:spPr>
        <a:xfrm>
          <a:off x="4736414" y="1242946"/>
          <a:ext cx="965053" cy="158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83"/>
              </a:lnTo>
              <a:lnTo>
                <a:pt x="965053" y="79183"/>
              </a:lnTo>
              <a:lnTo>
                <a:pt x="965053" y="1583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DF708-DC50-496B-A3FE-947E5CF880C0}">
      <dsp:nvSpPr>
        <dsp:cNvPr id="0" name=""/>
        <dsp:cNvSpPr/>
      </dsp:nvSpPr>
      <dsp:spPr>
        <a:xfrm>
          <a:off x="5404528" y="1401313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VACANT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Programme</a:t>
          </a:r>
          <a:r>
            <a:rPr lang="en-US" sz="500" kern="1200" dirty="0"/>
            <a:t> Manager – Primary and Community Mental Heath Transformation Programme</a:t>
          </a:r>
        </a:p>
      </dsp:txBody>
      <dsp:txXfrm>
        <a:off x="5416124" y="1412909"/>
        <a:ext cx="570686" cy="372727"/>
      </dsp:txXfrm>
    </dsp:sp>
    <dsp:sp modelId="{DB7E021C-DAA1-46DF-AA6B-775B206217E3}">
      <dsp:nvSpPr>
        <dsp:cNvPr id="0" name=""/>
        <dsp:cNvSpPr/>
      </dsp:nvSpPr>
      <dsp:spPr>
        <a:xfrm>
          <a:off x="4736414" y="1242946"/>
          <a:ext cx="1737095" cy="158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83"/>
              </a:lnTo>
              <a:lnTo>
                <a:pt x="1737095" y="79183"/>
              </a:lnTo>
              <a:lnTo>
                <a:pt x="1737095" y="1583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959FE-18B4-4ABB-A09B-D82269022771}">
      <dsp:nvSpPr>
        <dsp:cNvPr id="0" name=""/>
        <dsp:cNvSpPr/>
      </dsp:nvSpPr>
      <dsp:spPr>
        <a:xfrm>
          <a:off x="6176571" y="1401313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Commissioning Manager – Children’s</a:t>
          </a:r>
        </a:p>
      </dsp:txBody>
      <dsp:txXfrm>
        <a:off x="6188167" y="1412909"/>
        <a:ext cx="570686" cy="372727"/>
      </dsp:txXfrm>
    </dsp:sp>
    <dsp:sp modelId="{D5F9AEEC-0D77-417E-9F24-55EB5FA22F20}">
      <dsp:nvSpPr>
        <dsp:cNvPr id="0" name=""/>
        <dsp:cNvSpPr/>
      </dsp:nvSpPr>
      <dsp:spPr>
        <a:xfrm>
          <a:off x="4736414" y="1242946"/>
          <a:ext cx="2509138" cy="158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83"/>
              </a:lnTo>
              <a:lnTo>
                <a:pt x="2509138" y="79183"/>
              </a:lnTo>
              <a:lnTo>
                <a:pt x="2509138" y="1583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CDE52-EE24-491E-80AC-A337BA22AFF7}">
      <dsp:nvSpPr>
        <dsp:cNvPr id="0" name=""/>
        <dsp:cNvSpPr/>
      </dsp:nvSpPr>
      <dsp:spPr>
        <a:xfrm>
          <a:off x="6948613" y="1401313"/>
          <a:ext cx="593878" cy="395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Project </a:t>
          </a:r>
          <a:r>
            <a:rPr lang="en-US" sz="500" kern="1200" dirty="0"/>
            <a:t>Co-</a:t>
          </a:r>
          <a:r>
            <a:rPr lang="en-US" sz="500" kern="1200" dirty="0" err="1"/>
            <a:t>ordinator</a:t>
          </a:r>
          <a:r>
            <a:rPr lang="en-US" sz="500" kern="1200" dirty="0"/>
            <a:t> </a:t>
          </a:r>
        </a:p>
      </dsp:txBody>
      <dsp:txXfrm>
        <a:off x="6960209" y="1412909"/>
        <a:ext cx="570686" cy="3727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7019B-27A2-40F7-853A-CCAD25C7E789}">
      <dsp:nvSpPr>
        <dsp:cNvPr id="0" name=""/>
        <dsp:cNvSpPr/>
      </dsp:nvSpPr>
      <dsp:spPr>
        <a:xfrm>
          <a:off x="3030286" y="234644"/>
          <a:ext cx="1552649" cy="1035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Deputy Director of Planning &amp; Joint Commissioning</a:t>
          </a:r>
        </a:p>
      </dsp:txBody>
      <dsp:txXfrm>
        <a:off x="3060603" y="264961"/>
        <a:ext cx="1492015" cy="974465"/>
      </dsp:txXfrm>
    </dsp:sp>
    <dsp:sp modelId="{E5D016AA-41D6-4CD6-A181-D75028EEC804}">
      <dsp:nvSpPr>
        <dsp:cNvPr id="0" name=""/>
        <dsp:cNvSpPr/>
      </dsp:nvSpPr>
      <dsp:spPr>
        <a:xfrm>
          <a:off x="1788166" y="1269743"/>
          <a:ext cx="2018444" cy="414039"/>
        </a:xfrm>
        <a:custGeom>
          <a:avLst/>
          <a:gdLst/>
          <a:ahLst/>
          <a:cxnLst/>
          <a:rect l="0" t="0" r="0" b="0"/>
          <a:pathLst>
            <a:path>
              <a:moveTo>
                <a:pt x="2018444" y="0"/>
              </a:moveTo>
              <a:lnTo>
                <a:pt x="2018444" y="207019"/>
              </a:lnTo>
              <a:lnTo>
                <a:pt x="0" y="207019"/>
              </a:lnTo>
              <a:lnTo>
                <a:pt x="0" y="4140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0A587-679F-4AA3-A5C9-6149DD54F7BC}">
      <dsp:nvSpPr>
        <dsp:cNvPr id="0" name=""/>
        <dsp:cNvSpPr/>
      </dsp:nvSpPr>
      <dsp:spPr>
        <a:xfrm>
          <a:off x="1011842" y="1683783"/>
          <a:ext cx="1552649" cy="1035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Head of Planning &amp; PMO</a:t>
          </a:r>
        </a:p>
      </dsp:txBody>
      <dsp:txXfrm>
        <a:off x="1042159" y="1714100"/>
        <a:ext cx="1492015" cy="974465"/>
      </dsp:txXfrm>
    </dsp:sp>
    <dsp:sp modelId="{A94BFB6F-CA7B-4C8D-8EC3-45D7CFC25ED7}">
      <dsp:nvSpPr>
        <dsp:cNvPr id="0" name=""/>
        <dsp:cNvSpPr/>
      </dsp:nvSpPr>
      <dsp:spPr>
        <a:xfrm>
          <a:off x="778944" y="2718883"/>
          <a:ext cx="1009222" cy="414039"/>
        </a:xfrm>
        <a:custGeom>
          <a:avLst/>
          <a:gdLst/>
          <a:ahLst/>
          <a:cxnLst/>
          <a:rect l="0" t="0" r="0" b="0"/>
          <a:pathLst>
            <a:path>
              <a:moveTo>
                <a:pt x="1009222" y="0"/>
              </a:moveTo>
              <a:lnTo>
                <a:pt x="1009222" y="207019"/>
              </a:lnTo>
              <a:lnTo>
                <a:pt x="0" y="207019"/>
              </a:lnTo>
              <a:lnTo>
                <a:pt x="0" y="4140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475AE-F311-4BD1-B777-E60E54BBB610}">
      <dsp:nvSpPr>
        <dsp:cNvPr id="0" name=""/>
        <dsp:cNvSpPr/>
      </dsp:nvSpPr>
      <dsp:spPr>
        <a:xfrm>
          <a:off x="2619" y="3132923"/>
          <a:ext cx="1552649" cy="1035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Programme</a:t>
          </a:r>
          <a:r>
            <a:rPr lang="en-US" sz="1500" kern="1200" dirty="0"/>
            <a:t> Management Officer</a:t>
          </a:r>
        </a:p>
      </dsp:txBody>
      <dsp:txXfrm>
        <a:off x="32936" y="3163240"/>
        <a:ext cx="1492015" cy="974465"/>
      </dsp:txXfrm>
    </dsp:sp>
    <dsp:sp modelId="{A2CCA2BE-4D1E-4DC9-86E1-68DDD9743CE9}">
      <dsp:nvSpPr>
        <dsp:cNvPr id="0" name=""/>
        <dsp:cNvSpPr/>
      </dsp:nvSpPr>
      <dsp:spPr>
        <a:xfrm>
          <a:off x="1788166" y="2718883"/>
          <a:ext cx="1009222" cy="414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19"/>
              </a:lnTo>
              <a:lnTo>
                <a:pt x="1009222" y="207019"/>
              </a:lnTo>
              <a:lnTo>
                <a:pt x="1009222" y="4140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E2A23-DB98-44B8-95B2-CDECE3465397}">
      <dsp:nvSpPr>
        <dsp:cNvPr id="0" name=""/>
        <dsp:cNvSpPr/>
      </dsp:nvSpPr>
      <dsp:spPr>
        <a:xfrm>
          <a:off x="2021064" y="3132923"/>
          <a:ext cx="1552649" cy="1035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Programme</a:t>
          </a:r>
          <a:r>
            <a:rPr lang="en-US" sz="1500" kern="1200" dirty="0"/>
            <a:t> Management Officer</a:t>
          </a:r>
        </a:p>
      </dsp:txBody>
      <dsp:txXfrm>
        <a:off x="2051381" y="3163240"/>
        <a:ext cx="1492015" cy="974465"/>
      </dsp:txXfrm>
    </dsp:sp>
    <dsp:sp modelId="{64633EFC-AF5C-42D5-BC61-7C0E6E4C902B}">
      <dsp:nvSpPr>
        <dsp:cNvPr id="0" name=""/>
        <dsp:cNvSpPr/>
      </dsp:nvSpPr>
      <dsp:spPr>
        <a:xfrm>
          <a:off x="3760891" y="1269743"/>
          <a:ext cx="91440" cy="4140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0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A248F1-F710-4D4C-874E-2187DFC7F340}">
      <dsp:nvSpPr>
        <dsp:cNvPr id="0" name=""/>
        <dsp:cNvSpPr/>
      </dsp:nvSpPr>
      <dsp:spPr>
        <a:xfrm>
          <a:off x="3030286" y="1683783"/>
          <a:ext cx="1552649" cy="1035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Commissioning Outcomes Lead</a:t>
          </a:r>
        </a:p>
      </dsp:txBody>
      <dsp:txXfrm>
        <a:off x="3060603" y="1714100"/>
        <a:ext cx="1492015" cy="974465"/>
      </dsp:txXfrm>
    </dsp:sp>
    <dsp:sp modelId="{E85B4371-70B7-45F0-8969-06822D6C19AB}">
      <dsp:nvSpPr>
        <dsp:cNvPr id="0" name=""/>
        <dsp:cNvSpPr/>
      </dsp:nvSpPr>
      <dsp:spPr>
        <a:xfrm>
          <a:off x="3806611" y="1269743"/>
          <a:ext cx="2018444" cy="414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19"/>
              </a:lnTo>
              <a:lnTo>
                <a:pt x="2018444" y="207019"/>
              </a:lnTo>
              <a:lnTo>
                <a:pt x="2018444" y="4140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22FC3-4740-4D2B-BE96-0FDFEF9A4456}">
      <dsp:nvSpPr>
        <dsp:cNvPr id="0" name=""/>
        <dsp:cNvSpPr/>
      </dsp:nvSpPr>
      <dsp:spPr>
        <a:xfrm>
          <a:off x="5048730" y="1683783"/>
          <a:ext cx="1552649" cy="1035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Senior Business Manager</a:t>
          </a:r>
        </a:p>
      </dsp:txBody>
      <dsp:txXfrm>
        <a:off x="5079047" y="1714100"/>
        <a:ext cx="1492015" cy="974465"/>
      </dsp:txXfrm>
    </dsp:sp>
    <dsp:sp modelId="{DB289F7D-6CDF-4193-BDE6-EB50673EF6F4}">
      <dsp:nvSpPr>
        <dsp:cNvPr id="0" name=""/>
        <dsp:cNvSpPr/>
      </dsp:nvSpPr>
      <dsp:spPr>
        <a:xfrm>
          <a:off x="5779335" y="2718883"/>
          <a:ext cx="91440" cy="4140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40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798FA-B530-49A6-A671-6848B9D5DA8A}">
      <dsp:nvSpPr>
        <dsp:cNvPr id="0" name=""/>
        <dsp:cNvSpPr/>
      </dsp:nvSpPr>
      <dsp:spPr>
        <a:xfrm>
          <a:off x="5048730" y="3132923"/>
          <a:ext cx="1552649" cy="1035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Business Manager</a:t>
          </a:r>
        </a:p>
      </dsp:txBody>
      <dsp:txXfrm>
        <a:off x="5079047" y="3163240"/>
        <a:ext cx="1492015" cy="9744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95AA7-92D9-443E-A1DE-4DA2A81A5D76}">
      <dsp:nvSpPr>
        <dsp:cNvPr id="0" name=""/>
        <dsp:cNvSpPr/>
      </dsp:nvSpPr>
      <dsp:spPr>
        <a:xfrm>
          <a:off x="7867977" y="2019666"/>
          <a:ext cx="188029" cy="1467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141"/>
              </a:lnTo>
              <a:lnTo>
                <a:pt x="188029" y="14671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65169-D3F2-48E9-A83C-209D81E16DB6}">
      <dsp:nvSpPr>
        <dsp:cNvPr id="0" name=""/>
        <dsp:cNvSpPr/>
      </dsp:nvSpPr>
      <dsp:spPr>
        <a:xfrm>
          <a:off x="7867977" y="2019666"/>
          <a:ext cx="188029" cy="866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6931"/>
              </a:lnTo>
              <a:lnTo>
                <a:pt x="188029" y="866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2EA69-63ED-4A83-9F3E-B7F6D6168167}">
      <dsp:nvSpPr>
        <dsp:cNvPr id="0" name=""/>
        <dsp:cNvSpPr/>
      </dsp:nvSpPr>
      <dsp:spPr>
        <a:xfrm>
          <a:off x="7867977" y="2019666"/>
          <a:ext cx="188029" cy="340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844"/>
              </a:lnTo>
              <a:lnTo>
                <a:pt x="188029" y="340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111F54-C724-4F0F-99CD-5555232BB013}">
      <dsp:nvSpPr>
        <dsp:cNvPr id="0" name=""/>
        <dsp:cNvSpPr/>
      </dsp:nvSpPr>
      <dsp:spPr>
        <a:xfrm>
          <a:off x="4502120" y="1493579"/>
          <a:ext cx="3867269" cy="155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01"/>
              </a:lnTo>
              <a:lnTo>
                <a:pt x="3867269" y="77801"/>
              </a:lnTo>
              <a:lnTo>
                <a:pt x="3867269" y="15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757F0-CD4D-4A6B-8D32-7E2F06122C76}">
      <dsp:nvSpPr>
        <dsp:cNvPr id="0" name=""/>
        <dsp:cNvSpPr/>
      </dsp:nvSpPr>
      <dsp:spPr>
        <a:xfrm>
          <a:off x="4502120" y="1493579"/>
          <a:ext cx="2472413" cy="154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438"/>
              </a:lnTo>
              <a:lnTo>
                <a:pt x="2472413" y="76438"/>
              </a:lnTo>
              <a:lnTo>
                <a:pt x="2472413" y="1542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6D288-14AE-40D1-AD73-C74103ACD3B2}">
      <dsp:nvSpPr>
        <dsp:cNvPr id="0" name=""/>
        <dsp:cNvSpPr/>
      </dsp:nvSpPr>
      <dsp:spPr>
        <a:xfrm>
          <a:off x="5459148" y="2019666"/>
          <a:ext cx="1706460" cy="155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01"/>
              </a:lnTo>
              <a:lnTo>
                <a:pt x="1706460" y="77801"/>
              </a:lnTo>
              <a:lnTo>
                <a:pt x="1706460" y="15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D6F03-63FD-4CF9-9BCC-98807EB2C635}">
      <dsp:nvSpPr>
        <dsp:cNvPr id="0" name=""/>
        <dsp:cNvSpPr/>
      </dsp:nvSpPr>
      <dsp:spPr>
        <a:xfrm>
          <a:off x="5459148" y="2019666"/>
          <a:ext cx="711541" cy="155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01"/>
              </a:lnTo>
              <a:lnTo>
                <a:pt x="711541" y="77801"/>
              </a:lnTo>
              <a:lnTo>
                <a:pt x="711541" y="15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CB33A-787A-48B2-9162-2C08C97C5A98}">
      <dsp:nvSpPr>
        <dsp:cNvPr id="0" name=""/>
        <dsp:cNvSpPr/>
      </dsp:nvSpPr>
      <dsp:spPr>
        <a:xfrm>
          <a:off x="4596717" y="2638822"/>
          <a:ext cx="158256" cy="866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6931"/>
              </a:lnTo>
              <a:lnTo>
                <a:pt x="158256" y="866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C2F37-F14C-4524-9BD4-8A265655D095}">
      <dsp:nvSpPr>
        <dsp:cNvPr id="0" name=""/>
        <dsp:cNvSpPr/>
      </dsp:nvSpPr>
      <dsp:spPr>
        <a:xfrm>
          <a:off x="4596717" y="2638822"/>
          <a:ext cx="194837" cy="295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290"/>
              </a:lnTo>
              <a:lnTo>
                <a:pt x="194837" y="2952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E0C14-277E-4547-ABCB-5B95794C6A37}">
      <dsp:nvSpPr>
        <dsp:cNvPr id="0" name=""/>
        <dsp:cNvSpPr/>
      </dsp:nvSpPr>
      <dsp:spPr>
        <a:xfrm>
          <a:off x="5018734" y="2019666"/>
          <a:ext cx="440414" cy="155603"/>
        </a:xfrm>
        <a:custGeom>
          <a:avLst/>
          <a:gdLst/>
          <a:ahLst/>
          <a:cxnLst/>
          <a:rect l="0" t="0" r="0" b="0"/>
          <a:pathLst>
            <a:path>
              <a:moveTo>
                <a:pt x="440414" y="0"/>
              </a:moveTo>
              <a:lnTo>
                <a:pt x="440414" y="77801"/>
              </a:lnTo>
              <a:lnTo>
                <a:pt x="0" y="77801"/>
              </a:lnTo>
              <a:lnTo>
                <a:pt x="0" y="15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F02AD-8EAA-4379-BD07-C7D0FE1FE9D9}">
      <dsp:nvSpPr>
        <dsp:cNvPr id="0" name=""/>
        <dsp:cNvSpPr/>
      </dsp:nvSpPr>
      <dsp:spPr>
        <a:xfrm>
          <a:off x="3425169" y="2545753"/>
          <a:ext cx="91440" cy="11209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0990"/>
              </a:lnTo>
              <a:lnTo>
                <a:pt x="135409" y="11209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DE64F-1C9C-4600-8BEA-352CFA0D437C}">
      <dsp:nvSpPr>
        <dsp:cNvPr id="0" name=""/>
        <dsp:cNvSpPr/>
      </dsp:nvSpPr>
      <dsp:spPr>
        <a:xfrm>
          <a:off x="3470889" y="2545753"/>
          <a:ext cx="133028" cy="450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893"/>
              </a:lnTo>
              <a:lnTo>
                <a:pt x="133028" y="4508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D2A1C-978E-40C4-A378-0EDE84950216}">
      <dsp:nvSpPr>
        <dsp:cNvPr id="0" name=""/>
        <dsp:cNvSpPr/>
      </dsp:nvSpPr>
      <dsp:spPr>
        <a:xfrm>
          <a:off x="3825632" y="2019666"/>
          <a:ext cx="1633516" cy="155603"/>
        </a:xfrm>
        <a:custGeom>
          <a:avLst/>
          <a:gdLst/>
          <a:ahLst/>
          <a:cxnLst/>
          <a:rect l="0" t="0" r="0" b="0"/>
          <a:pathLst>
            <a:path>
              <a:moveTo>
                <a:pt x="1633516" y="0"/>
              </a:moveTo>
              <a:lnTo>
                <a:pt x="1633516" y="77801"/>
              </a:lnTo>
              <a:lnTo>
                <a:pt x="0" y="77801"/>
              </a:lnTo>
              <a:lnTo>
                <a:pt x="0" y="15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7CF88-0910-4C22-8F09-B08F2A8E9894}">
      <dsp:nvSpPr>
        <dsp:cNvPr id="0" name=""/>
        <dsp:cNvSpPr/>
      </dsp:nvSpPr>
      <dsp:spPr>
        <a:xfrm>
          <a:off x="4502120" y="1493579"/>
          <a:ext cx="957027" cy="155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01"/>
              </a:lnTo>
              <a:lnTo>
                <a:pt x="957027" y="77801"/>
              </a:lnTo>
              <a:lnTo>
                <a:pt x="957027" y="15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21E8B-D57A-43BC-AA77-D05D0533AF2F}">
      <dsp:nvSpPr>
        <dsp:cNvPr id="0" name=""/>
        <dsp:cNvSpPr/>
      </dsp:nvSpPr>
      <dsp:spPr>
        <a:xfrm>
          <a:off x="1990095" y="2019666"/>
          <a:ext cx="231843" cy="866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6931"/>
              </a:lnTo>
              <a:lnTo>
                <a:pt x="231843" y="866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43146-288A-406C-B63D-678D19FD04AA}">
      <dsp:nvSpPr>
        <dsp:cNvPr id="0" name=""/>
        <dsp:cNvSpPr/>
      </dsp:nvSpPr>
      <dsp:spPr>
        <a:xfrm>
          <a:off x="1990095" y="2019666"/>
          <a:ext cx="236659" cy="313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255"/>
              </a:lnTo>
              <a:lnTo>
                <a:pt x="236659" y="3132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7EC23-A409-4B91-BACC-3AEC2F02DC1C}">
      <dsp:nvSpPr>
        <dsp:cNvPr id="0" name=""/>
        <dsp:cNvSpPr/>
      </dsp:nvSpPr>
      <dsp:spPr>
        <a:xfrm>
          <a:off x="2608343" y="1493579"/>
          <a:ext cx="1893777" cy="155603"/>
        </a:xfrm>
        <a:custGeom>
          <a:avLst/>
          <a:gdLst/>
          <a:ahLst/>
          <a:cxnLst/>
          <a:rect l="0" t="0" r="0" b="0"/>
          <a:pathLst>
            <a:path>
              <a:moveTo>
                <a:pt x="1893777" y="0"/>
              </a:moveTo>
              <a:lnTo>
                <a:pt x="1893777" y="77801"/>
              </a:lnTo>
              <a:lnTo>
                <a:pt x="0" y="77801"/>
              </a:lnTo>
              <a:lnTo>
                <a:pt x="0" y="15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EE28C1-83BD-47A6-A561-FD1DD36BC11B}">
      <dsp:nvSpPr>
        <dsp:cNvPr id="0" name=""/>
        <dsp:cNvSpPr/>
      </dsp:nvSpPr>
      <dsp:spPr>
        <a:xfrm>
          <a:off x="398369" y="2545753"/>
          <a:ext cx="167114" cy="2060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0511"/>
              </a:lnTo>
              <a:lnTo>
                <a:pt x="167114" y="20605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B5F2F-5228-4B8B-A5AA-3311E3DC0AE6}">
      <dsp:nvSpPr>
        <dsp:cNvPr id="0" name=""/>
        <dsp:cNvSpPr/>
      </dsp:nvSpPr>
      <dsp:spPr>
        <a:xfrm>
          <a:off x="398369" y="2545753"/>
          <a:ext cx="167114" cy="1534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424"/>
              </a:lnTo>
              <a:lnTo>
                <a:pt x="167114" y="15344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40759-158E-4498-B1CC-10ECA808FA10}">
      <dsp:nvSpPr>
        <dsp:cNvPr id="0" name=""/>
        <dsp:cNvSpPr/>
      </dsp:nvSpPr>
      <dsp:spPr>
        <a:xfrm>
          <a:off x="398369" y="2545753"/>
          <a:ext cx="167114" cy="937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7634"/>
              </a:lnTo>
              <a:lnTo>
                <a:pt x="167114" y="9376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9453D-4CAD-4280-AC88-02ED0CB486F5}">
      <dsp:nvSpPr>
        <dsp:cNvPr id="0" name=""/>
        <dsp:cNvSpPr/>
      </dsp:nvSpPr>
      <dsp:spPr>
        <a:xfrm>
          <a:off x="398369" y="2545753"/>
          <a:ext cx="167114" cy="340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844"/>
              </a:lnTo>
              <a:lnTo>
                <a:pt x="167114" y="340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7A656-61A3-4345-AECE-4517DF8F0EB0}">
      <dsp:nvSpPr>
        <dsp:cNvPr id="0" name=""/>
        <dsp:cNvSpPr/>
      </dsp:nvSpPr>
      <dsp:spPr>
        <a:xfrm>
          <a:off x="798287" y="2019666"/>
          <a:ext cx="91440" cy="155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AB34F-A66B-47A8-82CF-17DDE7F0A117}">
      <dsp:nvSpPr>
        <dsp:cNvPr id="0" name=""/>
        <dsp:cNvSpPr/>
      </dsp:nvSpPr>
      <dsp:spPr>
        <a:xfrm>
          <a:off x="844007" y="1493579"/>
          <a:ext cx="3658113" cy="155603"/>
        </a:xfrm>
        <a:custGeom>
          <a:avLst/>
          <a:gdLst/>
          <a:ahLst/>
          <a:cxnLst/>
          <a:rect l="0" t="0" r="0" b="0"/>
          <a:pathLst>
            <a:path>
              <a:moveTo>
                <a:pt x="3658113" y="0"/>
              </a:moveTo>
              <a:lnTo>
                <a:pt x="3658113" y="77801"/>
              </a:lnTo>
              <a:lnTo>
                <a:pt x="0" y="77801"/>
              </a:lnTo>
              <a:lnTo>
                <a:pt x="0" y="1556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DBA53-839E-446C-99AB-757A0AF68344}">
      <dsp:nvSpPr>
        <dsp:cNvPr id="0" name=""/>
        <dsp:cNvSpPr/>
      </dsp:nvSpPr>
      <dsp:spPr>
        <a:xfrm>
          <a:off x="4456400" y="829154"/>
          <a:ext cx="91440" cy="217077"/>
        </a:xfrm>
        <a:custGeom>
          <a:avLst/>
          <a:gdLst/>
          <a:ahLst/>
          <a:cxnLst/>
          <a:rect l="0" t="0" r="0" b="0"/>
          <a:pathLst>
            <a:path>
              <a:moveTo>
                <a:pt x="46453" y="0"/>
              </a:moveTo>
              <a:lnTo>
                <a:pt x="46453" y="139275"/>
              </a:lnTo>
              <a:lnTo>
                <a:pt x="45720" y="139275"/>
              </a:lnTo>
              <a:lnTo>
                <a:pt x="45720" y="2170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B5EF2-8856-41EB-B2AA-0F138324F50B}">
      <dsp:nvSpPr>
        <dsp:cNvPr id="0" name=""/>
        <dsp:cNvSpPr/>
      </dsp:nvSpPr>
      <dsp:spPr>
        <a:xfrm>
          <a:off x="3872220" y="331594"/>
          <a:ext cx="1261267" cy="49755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Director of Finance and Corporate Services</a:t>
          </a:r>
        </a:p>
      </dsp:txBody>
      <dsp:txXfrm>
        <a:off x="3872220" y="331594"/>
        <a:ext cx="1261267" cy="497559"/>
      </dsp:txXfrm>
    </dsp:sp>
    <dsp:sp modelId="{BC8897F8-5089-4854-AD02-0631116D6787}">
      <dsp:nvSpPr>
        <dsp:cNvPr id="0" name=""/>
        <dsp:cNvSpPr/>
      </dsp:nvSpPr>
      <dsp:spPr>
        <a:xfrm>
          <a:off x="3713712" y="1046231"/>
          <a:ext cx="1576815" cy="44734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Deputy Director of Finance and Corporate Services</a:t>
          </a:r>
        </a:p>
      </dsp:txBody>
      <dsp:txXfrm>
        <a:off x="3713712" y="1046231"/>
        <a:ext cx="1576815" cy="447347"/>
      </dsp:txXfrm>
    </dsp:sp>
    <dsp:sp modelId="{25164C74-3FBF-46AD-8EEA-7806668293D9}">
      <dsp:nvSpPr>
        <dsp:cNvPr id="0" name=""/>
        <dsp:cNvSpPr/>
      </dsp:nvSpPr>
      <dsp:spPr>
        <a:xfrm>
          <a:off x="8085" y="1649182"/>
          <a:ext cx="1671844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Senior Finance Manager </a:t>
          </a:r>
        </a:p>
      </dsp:txBody>
      <dsp:txXfrm>
        <a:off x="8085" y="1649182"/>
        <a:ext cx="1671844" cy="370483"/>
      </dsp:txXfrm>
    </dsp:sp>
    <dsp:sp modelId="{2EA60224-FAB8-44C5-8638-CAD7BE4EC0DA}">
      <dsp:nvSpPr>
        <dsp:cNvPr id="0" name=""/>
        <dsp:cNvSpPr/>
      </dsp:nvSpPr>
      <dsp:spPr>
        <a:xfrm>
          <a:off x="286959" y="2175269"/>
          <a:ext cx="1114096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Financial Accountant</a:t>
          </a:r>
        </a:p>
      </dsp:txBody>
      <dsp:txXfrm>
        <a:off x="286959" y="2175269"/>
        <a:ext cx="1114096" cy="370483"/>
      </dsp:txXfrm>
    </dsp:sp>
    <dsp:sp modelId="{5DB74663-9141-4438-A83A-D7EE95DA7418}">
      <dsp:nvSpPr>
        <dsp:cNvPr id="0" name=""/>
        <dsp:cNvSpPr/>
      </dsp:nvSpPr>
      <dsp:spPr>
        <a:xfrm>
          <a:off x="565483" y="2701356"/>
          <a:ext cx="1299804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Management Accountant</a:t>
          </a:r>
        </a:p>
      </dsp:txBody>
      <dsp:txXfrm>
        <a:off x="565483" y="2701356"/>
        <a:ext cx="1299804" cy="370483"/>
      </dsp:txXfrm>
    </dsp:sp>
    <dsp:sp modelId="{074D95A4-0B77-46DE-B305-85E054C4AD01}">
      <dsp:nvSpPr>
        <dsp:cNvPr id="0" name=""/>
        <dsp:cNvSpPr/>
      </dsp:nvSpPr>
      <dsp:spPr>
        <a:xfrm>
          <a:off x="565483" y="3227443"/>
          <a:ext cx="1299804" cy="511889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000" kern="1200" dirty="0"/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(secondment to ICS)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Management Accountant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>
        <a:off x="565483" y="3227443"/>
        <a:ext cx="1299804" cy="511889"/>
      </dsp:txXfrm>
    </dsp:sp>
    <dsp:sp modelId="{D6B5C2F5-A509-427F-90E3-90EF1812DE31}">
      <dsp:nvSpPr>
        <dsp:cNvPr id="0" name=""/>
        <dsp:cNvSpPr/>
      </dsp:nvSpPr>
      <dsp:spPr>
        <a:xfrm>
          <a:off x="565483" y="3894936"/>
          <a:ext cx="1299804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Management Accountant</a:t>
          </a:r>
        </a:p>
      </dsp:txBody>
      <dsp:txXfrm>
        <a:off x="565483" y="3894936"/>
        <a:ext cx="1299804" cy="370483"/>
      </dsp:txXfrm>
    </dsp:sp>
    <dsp:sp modelId="{D20A1B22-1B60-43FB-B689-CE92D9249DC6}">
      <dsp:nvSpPr>
        <dsp:cNvPr id="0" name=""/>
        <dsp:cNvSpPr/>
      </dsp:nvSpPr>
      <dsp:spPr>
        <a:xfrm>
          <a:off x="565483" y="4421023"/>
          <a:ext cx="1260563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Financial Accounts Assistant</a:t>
          </a:r>
        </a:p>
      </dsp:txBody>
      <dsp:txXfrm>
        <a:off x="565483" y="4421023"/>
        <a:ext cx="1260563" cy="370483"/>
      </dsp:txXfrm>
    </dsp:sp>
    <dsp:sp modelId="{EEB53280-0325-45F5-9C9D-BBAE81D44492}">
      <dsp:nvSpPr>
        <dsp:cNvPr id="0" name=""/>
        <dsp:cNvSpPr/>
      </dsp:nvSpPr>
      <dsp:spPr>
        <a:xfrm>
          <a:off x="1835533" y="1649182"/>
          <a:ext cx="1545620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Senior Finance Manager</a:t>
          </a:r>
        </a:p>
      </dsp:txBody>
      <dsp:txXfrm>
        <a:off x="1835533" y="1649182"/>
        <a:ext cx="1545620" cy="370483"/>
      </dsp:txXfrm>
    </dsp:sp>
    <dsp:sp modelId="{294A764D-5834-45EF-A1D3-11913B54767A}">
      <dsp:nvSpPr>
        <dsp:cNvPr id="0" name=""/>
        <dsp:cNvSpPr/>
      </dsp:nvSpPr>
      <dsp:spPr>
        <a:xfrm>
          <a:off x="2226754" y="2147679"/>
          <a:ext cx="1004662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Senior Finance Manager</a:t>
          </a:r>
        </a:p>
      </dsp:txBody>
      <dsp:txXfrm>
        <a:off x="2226754" y="2147679"/>
        <a:ext cx="1004662" cy="370483"/>
      </dsp:txXfrm>
    </dsp:sp>
    <dsp:sp modelId="{AC856285-24B5-429D-B8E9-D65EF51E03AC}">
      <dsp:nvSpPr>
        <dsp:cNvPr id="0" name=""/>
        <dsp:cNvSpPr/>
      </dsp:nvSpPr>
      <dsp:spPr>
        <a:xfrm>
          <a:off x="2221938" y="2701356"/>
          <a:ext cx="1006500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Finance Manager</a:t>
          </a:r>
        </a:p>
      </dsp:txBody>
      <dsp:txXfrm>
        <a:off x="2221938" y="2701356"/>
        <a:ext cx="1006500" cy="370483"/>
      </dsp:txXfrm>
    </dsp:sp>
    <dsp:sp modelId="{4F883424-2AE0-4EFB-958D-30272CFA3022}">
      <dsp:nvSpPr>
        <dsp:cNvPr id="0" name=""/>
        <dsp:cNvSpPr/>
      </dsp:nvSpPr>
      <dsp:spPr>
        <a:xfrm>
          <a:off x="4744055" y="1649182"/>
          <a:ext cx="1430185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Senior Finance Manager</a:t>
          </a:r>
        </a:p>
      </dsp:txBody>
      <dsp:txXfrm>
        <a:off x="4744055" y="1649182"/>
        <a:ext cx="1430185" cy="370483"/>
      </dsp:txXfrm>
    </dsp:sp>
    <dsp:sp modelId="{CEA442C1-6E9F-4D53-BCCC-0C207D29D523}">
      <dsp:nvSpPr>
        <dsp:cNvPr id="0" name=""/>
        <dsp:cNvSpPr/>
      </dsp:nvSpPr>
      <dsp:spPr>
        <a:xfrm>
          <a:off x="3382204" y="2175269"/>
          <a:ext cx="886856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Senior Finance Manager</a:t>
          </a:r>
        </a:p>
      </dsp:txBody>
      <dsp:txXfrm>
        <a:off x="3382204" y="2175269"/>
        <a:ext cx="886856" cy="370483"/>
      </dsp:txXfrm>
    </dsp:sp>
    <dsp:sp modelId="{587637BD-2A9A-4FED-B832-F05BDA4591B7}">
      <dsp:nvSpPr>
        <dsp:cNvPr id="0" name=""/>
        <dsp:cNvSpPr/>
      </dsp:nvSpPr>
      <dsp:spPr>
        <a:xfrm>
          <a:off x="3603918" y="2701356"/>
          <a:ext cx="727948" cy="590580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Management Accountant</a:t>
          </a:r>
        </a:p>
      </dsp:txBody>
      <dsp:txXfrm>
        <a:off x="3603918" y="2701356"/>
        <a:ext cx="727948" cy="590580"/>
      </dsp:txXfrm>
    </dsp:sp>
    <dsp:sp modelId="{B3EC3A9D-42FD-436C-A109-84A9BBE02396}">
      <dsp:nvSpPr>
        <dsp:cNvPr id="0" name=""/>
        <dsp:cNvSpPr/>
      </dsp:nvSpPr>
      <dsp:spPr>
        <a:xfrm>
          <a:off x="3560579" y="3481502"/>
          <a:ext cx="995452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Finance Assistant</a:t>
          </a:r>
        </a:p>
      </dsp:txBody>
      <dsp:txXfrm>
        <a:off x="3560579" y="3481502"/>
        <a:ext cx="995452" cy="370483"/>
      </dsp:txXfrm>
    </dsp:sp>
    <dsp:sp modelId="{51DEA760-E044-4FBF-B19E-CBB67284C866}">
      <dsp:nvSpPr>
        <dsp:cNvPr id="0" name=""/>
        <dsp:cNvSpPr/>
      </dsp:nvSpPr>
      <dsp:spPr>
        <a:xfrm>
          <a:off x="4491213" y="2175269"/>
          <a:ext cx="1055041" cy="463552"/>
        </a:xfrm>
        <a:prstGeom prst="rect">
          <a:avLst/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b="1" kern="1200" dirty="0">
              <a:solidFill>
                <a:schemeClr val="bg1"/>
              </a:solidFill>
            </a:rPr>
            <a:t>Vacant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Senior Finance Manager</a:t>
          </a:r>
        </a:p>
      </dsp:txBody>
      <dsp:txXfrm>
        <a:off x="4491213" y="2175269"/>
        <a:ext cx="1055041" cy="463552"/>
      </dsp:txXfrm>
    </dsp:sp>
    <dsp:sp modelId="{4C277615-0A78-4D06-B668-A7A87C199A56}">
      <dsp:nvSpPr>
        <dsp:cNvPr id="0" name=""/>
        <dsp:cNvSpPr/>
      </dsp:nvSpPr>
      <dsp:spPr>
        <a:xfrm>
          <a:off x="4791555" y="2748871"/>
          <a:ext cx="901823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Management Accountant  </a:t>
          </a:r>
        </a:p>
      </dsp:txBody>
      <dsp:txXfrm>
        <a:off x="4791555" y="2748871"/>
        <a:ext cx="901823" cy="370483"/>
      </dsp:txXfrm>
    </dsp:sp>
    <dsp:sp modelId="{9092000F-8541-4380-B5A9-542CBA486002}">
      <dsp:nvSpPr>
        <dsp:cNvPr id="0" name=""/>
        <dsp:cNvSpPr/>
      </dsp:nvSpPr>
      <dsp:spPr>
        <a:xfrm>
          <a:off x="4754973" y="3320512"/>
          <a:ext cx="972808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Finance Assistant</a:t>
          </a:r>
        </a:p>
      </dsp:txBody>
      <dsp:txXfrm>
        <a:off x="4754973" y="3320512"/>
        <a:ext cx="972808" cy="370483"/>
      </dsp:txXfrm>
    </dsp:sp>
    <dsp:sp modelId="{D8539BE4-E798-4C6F-A9FB-F9ED4DBEC5A5}">
      <dsp:nvSpPr>
        <dsp:cNvPr id="0" name=""/>
        <dsp:cNvSpPr/>
      </dsp:nvSpPr>
      <dsp:spPr>
        <a:xfrm>
          <a:off x="5701857" y="2175269"/>
          <a:ext cx="937664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Finance Manager</a:t>
          </a:r>
        </a:p>
      </dsp:txBody>
      <dsp:txXfrm>
        <a:off x="5701857" y="2175269"/>
        <a:ext cx="937664" cy="370483"/>
      </dsp:txXfrm>
    </dsp:sp>
    <dsp:sp modelId="{0A7F8779-FBED-498F-8EE2-4F0FE4FECFC4}">
      <dsp:nvSpPr>
        <dsp:cNvPr id="0" name=""/>
        <dsp:cNvSpPr/>
      </dsp:nvSpPr>
      <dsp:spPr>
        <a:xfrm>
          <a:off x="6795125" y="2175269"/>
          <a:ext cx="740967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Finance Assistant</a:t>
          </a:r>
        </a:p>
      </dsp:txBody>
      <dsp:txXfrm>
        <a:off x="6795125" y="2175269"/>
        <a:ext cx="740967" cy="370483"/>
      </dsp:txXfrm>
    </dsp:sp>
    <dsp:sp modelId="{5736DAAB-FE2D-45C9-BF47-EF179F3BBCEC}">
      <dsp:nvSpPr>
        <dsp:cNvPr id="0" name=""/>
        <dsp:cNvSpPr/>
      </dsp:nvSpPr>
      <dsp:spPr>
        <a:xfrm>
          <a:off x="6345945" y="1647819"/>
          <a:ext cx="1257177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Senior Finance Manager</a:t>
          </a:r>
        </a:p>
      </dsp:txBody>
      <dsp:txXfrm>
        <a:off x="6345945" y="1647819"/>
        <a:ext cx="1257177" cy="370483"/>
      </dsp:txXfrm>
    </dsp:sp>
    <dsp:sp modelId="{7A849731-EDD0-4900-8457-A52D9BDC57B4}">
      <dsp:nvSpPr>
        <dsp:cNvPr id="0" name=""/>
        <dsp:cNvSpPr/>
      </dsp:nvSpPr>
      <dsp:spPr>
        <a:xfrm>
          <a:off x="7742624" y="1649182"/>
          <a:ext cx="1253531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Head of Procurement</a:t>
          </a:r>
        </a:p>
      </dsp:txBody>
      <dsp:txXfrm>
        <a:off x="7742624" y="1649182"/>
        <a:ext cx="1253531" cy="370483"/>
      </dsp:txXfrm>
    </dsp:sp>
    <dsp:sp modelId="{3286C6F5-33C0-4D8E-A59C-1CCDDBB4B4C0}">
      <dsp:nvSpPr>
        <dsp:cNvPr id="0" name=""/>
        <dsp:cNvSpPr/>
      </dsp:nvSpPr>
      <dsp:spPr>
        <a:xfrm>
          <a:off x="8056007" y="2175269"/>
          <a:ext cx="1027062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Procurement Manager</a:t>
          </a:r>
        </a:p>
      </dsp:txBody>
      <dsp:txXfrm>
        <a:off x="8056007" y="2175269"/>
        <a:ext cx="1027062" cy="370483"/>
      </dsp:txXfrm>
    </dsp:sp>
    <dsp:sp modelId="{FA6AC489-D570-4515-86B1-13A2673A1E79}">
      <dsp:nvSpPr>
        <dsp:cNvPr id="0" name=""/>
        <dsp:cNvSpPr/>
      </dsp:nvSpPr>
      <dsp:spPr>
        <a:xfrm>
          <a:off x="8056007" y="2701356"/>
          <a:ext cx="1045912" cy="37048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Procurement Manager</a:t>
          </a:r>
        </a:p>
      </dsp:txBody>
      <dsp:txXfrm>
        <a:off x="8056007" y="2701356"/>
        <a:ext cx="1045912" cy="370483"/>
      </dsp:txXfrm>
    </dsp:sp>
    <dsp:sp modelId="{579FDF6F-6F31-4EBB-BC3E-EEE0D34F9480}">
      <dsp:nvSpPr>
        <dsp:cNvPr id="0" name=""/>
        <dsp:cNvSpPr/>
      </dsp:nvSpPr>
      <dsp:spPr>
        <a:xfrm>
          <a:off x="8056007" y="3227443"/>
          <a:ext cx="1080923" cy="518728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>
              <a:solidFill>
                <a:schemeClr val="bg1"/>
              </a:solidFill>
            </a:rPr>
            <a:t>Business Support Officer</a:t>
          </a:r>
        </a:p>
      </dsp:txBody>
      <dsp:txXfrm>
        <a:off x="8056007" y="3227443"/>
        <a:ext cx="1080923" cy="5187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145FB-9DBA-427A-B7FA-ED2973CC151F}">
      <dsp:nvSpPr>
        <dsp:cNvPr id="0" name=""/>
        <dsp:cNvSpPr/>
      </dsp:nvSpPr>
      <dsp:spPr>
        <a:xfrm>
          <a:off x="3302000" y="1274485"/>
          <a:ext cx="2336632" cy="924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399"/>
              </a:lnTo>
              <a:lnTo>
                <a:pt x="2336632" y="721399"/>
              </a:lnTo>
              <a:lnTo>
                <a:pt x="2336632" y="9241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8EEDA-E3E0-4CEC-A338-5E7BFE86C7DE}">
      <dsp:nvSpPr>
        <dsp:cNvPr id="0" name=""/>
        <dsp:cNvSpPr/>
      </dsp:nvSpPr>
      <dsp:spPr>
        <a:xfrm>
          <a:off x="3256280" y="1274485"/>
          <a:ext cx="91440" cy="960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02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ECC3C-169E-43F6-9139-91D66948143C}">
      <dsp:nvSpPr>
        <dsp:cNvPr id="0" name=""/>
        <dsp:cNvSpPr/>
      </dsp:nvSpPr>
      <dsp:spPr>
        <a:xfrm>
          <a:off x="1072406" y="1274485"/>
          <a:ext cx="2229593" cy="919444"/>
        </a:xfrm>
        <a:custGeom>
          <a:avLst/>
          <a:gdLst/>
          <a:ahLst/>
          <a:cxnLst/>
          <a:rect l="0" t="0" r="0" b="0"/>
          <a:pathLst>
            <a:path>
              <a:moveTo>
                <a:pt x="2229593" y="0"/>
              </a:moveTo>
              <a:lnTo>
                <a:pt x="2229593" y="716717"/>
              </a:lnTo>
              <a:lnTo>
                <a:pt x="0" y="716717"/>
              </a:lnTo>
              <a:lnTo>
                <a:pt x="0" y="9194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C6175-D213-4E7C-89CF-7D00FB1B6759}">
      <dsp:nvSpPr>
        <dsp:cNvPr id="0" name=""/>
        <dsp:cNvSpPr/>
      </dsp:nvSpPr>
      <dsp:spPr>
        <a:xfrm>
          <a:off x="2336632" y="309118"/>
          <a:ext cx="1930734" cy="96536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Chief Nurse</a:t>
          </a:r>
        </a:p>
      </dsp:txBody>
      <dsp:txXfrm>
        <a:off x="2336632" y="309118"/>
        <a:ext cx="1930734" cy="965367"/>
      </dsp:txXfrm>
    </dsp:sp>
    <dsp:sp modelId="{BCD669C6-B63C-41A3-9ADB-AB33A9E3B509}">
      <dsp:nvSpPr>
        <dsp:cNvPr id="0" name=""/>
        <dsp:cNvSpPr/>
      </dsp:nvSpPr>
      <dsp:spPr>
        <a:xfrm>
          <a:off x="107039" y="2193930"/>
          <a:ext cx="1930734" cy="96536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Vacant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Deputy Chief Nurse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 dirty="0"/>
        </a:p>
      </dsp:txBody>
      <dsp:txXfrm>
        <a:off x="107039" y="2193930"/>
        <a:ext cx="1930734" cy="965367"/>
      </dsp:txXfrm>
    </dsp:sp>
    <dsp:sp modelId="{E1DC4910-65CA-46A0-B1B8-A43ADAF0DADE}">
      <dsp:nvSpPr>
        <dsp:cNvPr id="0" name=""/>
        <dsp:cNvSpPr/>
      </dsp:nvSpPr>
      <dsp:spPr>
        <a:xfrm>
          <a:off x="2336632" y="2234727"/>
          <a:ext cx="1930734" cy="965367"/>
        </a:xfrm>
        <a:prstGeom prst="rect">
          <a:avLst/>
        </a:prstGeom>
        <a:solidFill>
          <a:srgbClr val="92D050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Vacant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Head of CHC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2336632" y="2234727"/>
        <a:ext cx="1930734" cy="965367"/>
      </dsp:txXfrm>
    </dsp:sp>
    <dsp:sp modelId="{D440B179-3524-452C-A44F-4A9E7E8B0C1C}">
      <dsp:nvSpPr>
        <dsp:cNvPr id="0" name=""/>
        <dsp:cNvSpPr/>
      </dsp:nvSpPr>
      <dsp:spPr>
        <a:xfrm>
          <a:off x="4673265" y="2198612"/>
          <a:ext cx="1930734" cy="96536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bg1"/>
              </a:solidFill>
            </a:rPr>
            <a:t>Deputy Director of Quality</a:t>
          </a:r>
        </a:p>
      </dsp:txBody>
      <dsp:txXfrm>
        <a:off x="4673265" y="2198612"/>
        <a:ext cx="1930734" cy="9653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296" cy="340265"/>
          </a:xfrm>
          <a:prstGeom prst="rect">
            <a:avLst/>
          </a:prstGeom>
        </p:spPr>
        <p:txBody>
          <a:bodyPr vert="horz" lIns="92131" tIns="46066" rIns="92131" bIns="460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24" y="0"/>
            <a:ext cx="4303296" cy="340265"/>
          </a:xfrm>
          <a:prstGeom prst="rect">
            <a:avLst/>
          </a:prstGeom>
        </p:spPr>
        <p:txBody>
          <a:bodyPr vert="horz" lIns="92131" tIns="46066" rIns="92131" bIns="460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702777-A4B9-4863-9693-49C0664563B6}" type="datetimeFigureOut">
              <a:rPr lang="en-GB"/>
              <a:pPr>
                <a:defRPr/>
              </a:pPr>
              <a:t>24/11/2021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1025" y="509588"/>
            <a:ext cx="36861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1" tIns="46066" rIns="92131" bIns="46066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051" y="3229793"/>
            <a:ext cx="7944123" cy="3059117"/>
          </a:xfrm>
          <a:prstGeom prst="rect">
            <a:avLst/>
          </a:prstGeom>
        </p:spPr>
        <p:txBody>
          <a:bodyPr vert="horz" lIns="92131" tIns="46066" rIns="92131" bIns="4606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3296" cy="340264"/>
          </a:xfrm>
          <a:prstGeom prst="rect">
            <a:avLst/>
          </a:prstGeom>
        </p:spPr>
        <p:txBody>
          <a:bodyPr vert="horz" lIns="92131" tIns="46066" rIns="92131" bIns="460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24" y="6456324"/>
            <a:ext cx="4303296" cy="340264"/>
          </a:xfrm>
          <a:prstGeom prst="rect">
            <a:avLst/>
          </a:prstGeom>
        </p:spPr>
        <p:txBody>
          <a:bodyPr vert="horz" lIns="92131" tIns="46066" rIns="92131" bIns="460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4647B6-6283-455A-9DC0-53F12388B5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798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4647B6-6283-455A-9DC0-53F12388B5ED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242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7163" y="509588"/>
            <a:ext cx="4533900" cy="25511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76478" indent="-29864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94580" indent="-238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72413" indent="-238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150245" indent="-2389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628077" indent="-2389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105910" indent="-2389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83742" indent="-2389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61575" indent="-2389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B88C0C-E387-4151-AE0C-519849BC2D45}" type="slidenum">
              <a:rPr lang="en-GB" altLang="en-US" smtClean="0"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602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21025" y="509588"/>
            <a:ext cx="3686175" cy="25511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76478" indent="-29864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94580" indent="-23891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72413" indent="-23891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50245" indent="-23891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077" indent="-23891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05910" indent="-23891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83742" indent="-23891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61575" indent="-23891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A28B13-27EC-4943-BB27-A7ED6E7033B2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4647B6-6283-455A-9DC0-53F12388B5ED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34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4647B6-6283-455A-9DC0-53F12388B5ED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343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21025" y="509588"/>
            <a:ext cx="3686175" cy="25511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PROPOSED STRUCTURE AS OF JANUARY 2021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1pPr>
            <a:lvl2pPr marL="512933" indent="-197282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2pPr>
            <a:lvl3pPr marL="789127" indent="-157825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3pPr>
            <a:lvl4pPr marL="1104778" indent="-157825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4pPr>
            <a:lvl5pPr marL="1420429" indent="-157825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5pPr>
            <a:lvl6pPr marL="1736080" indent="-157825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itchFamily="34" charset="0"/>
              </a:defRPr>
            </a:lvl6pPr>
            <a:lvl7pPr marL="2051731" indent="-157825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itchFamily="34" charset="0"/>
              </a:defRPr>
            </a:lvl7pPr>
            <a:lvl8pPr marL="2367382" indent="-157825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itchFamily="34" charset="0"/>
              </a:defRPr>
            </a:lvl8pPr>
            <a:lvl9pPr marL="2683032" indent="-157825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EE599C-F09A-400C-9F15-C323FCDE0A49}" type="slidenum">
              <a:rPr lang="en-GB" altLang="en-US" smtClean="0"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GB" alt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21025" y="509588"/>
            <a:ext cx="3686175" cy="25511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1pPr>
            <a:lvl2pPr marL="512933" indent="-197282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2pPr>
            <a:lvl3pPr marL="789127" indent="-157825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3pPr>
            <a:lvl4pPr marL="1104778" indent="-157825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4pPr>
            <a:lvl5pPr marL="1420429" indent="-157825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5pPr>
            <a:lvl6pPr marL="1736080" indent="-157825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itchFamily="34" charset="0"/>
              </a:defRPr>
            </a:lvl6pPr>
            <a:lvl7pPr marL="2051731" indent="-157825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itchFamily="34" charset="0"/>
              </a:defRPr>
            </a:lvl7pPr>
            <a:lvl8pPr marL="2367382" indent="-157825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itchFamily="34" charset="0"/>
              </a:defRPr>
            </a:lvl8pPr>
            <a:lvl9pPr marL="2683032" indent="-157825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DA3393-EFB0-464C-8E45-E7D8B39365FF}" type="slidenum">
              <a:rPr lang="en-GB" altLang="en-US" smtClean="0"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en-GB" alt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4647B6-6283-455A-9DC0-53F12388B5E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7053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121025" y="509588"/>
            <a:ext cx="3686175" cy="25511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1pPr>
            <a:lvl2pPr marL="512933" indent="-197282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2pPr>
            <a:lvl3pPr marL="789127" indent="-157825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3pPr>
            <a:lvl4pPr marL="1104778" indent="-157825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4pPr>
            <a:lvl5pPr marL="1420429" indent="-157825" eaLnBrk="0" hangingPunct="0">
              <a:spcBef>
                <a:spcPct val="30000"/>
              </a:spcBef>
              <a:defRPr sz="800">
                <a:solidFill>
                  <a:schemeClr val="tx1"/>
                </a:solidFill>
                <a:latin typeface="Calibri" pitchFamily="34" charset="0"/>
              </a:defRPr>
            </a:lvl5pPr>
            <a:lvl6pPr marL="1736080" indent="-157825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itchFamily="34" charset="0"/>
              </a:defRPr>
            </a:lvl6pPr>
            <a:lvl7pPr marL="2051731" indent="-157825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itchFamily="34" charset="0"/>
              </a:defRPr>
            </a:lvl7pPr>
            <a:lvl8pPr marL="2367382" indent="-157825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itchFamily="34" charset="0"/>
              </a:defRPr>
            </a:lvl8pPr>
            <a:lvl9pPr marL="2683032" indent="-157825" eaLnBrk="0" fontAlgn="base" hangingPunct="0">
              <a:spcBef>
                <a:spcPct val="3000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0B215A-0F49-4397-8520-FDCE86B0B01D}" type="slidenum">
              <a:rPr kumimoji="0" lang="en-GB" alt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GB" alt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5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B3731-FB02-449C-8A35-40D83F5AAA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48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5DD4-6E5D-443C-A26B-4F95F8725E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24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68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68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EAD5-AF65-42C2-B3CC-FB5EA5F159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814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9C8C-7361-42BE-AC08-9167BC3EAE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12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44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DA5B0-48EC-4C53-A2A8-303E2B8B6D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77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426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E80D-E396-474A-AB2B-8A247A8796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71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C1AF-2E7A-473C-AAD6-5780844860D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028A1-E2C6-4919-91BC-6839A22DA5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241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E80D-E396-474A-AB2B-8A247A8796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90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ADA7-CEFF-46F8-BB12-6063E0338A25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861-A478-45AF-9D7B-08935EDAF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64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08CED-BAE8-46AF-AFD9-8B16811520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138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ADA7-CEFF-46F8-BB12-6063E0338A25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0861-A478-45AF-9D7B-08935EDAF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3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30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9C18F-B112-45D4-A49D-CEAFD1695A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84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1F76A-E11C-416D-B8F0-8D8E700C13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8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2688A-D959-402D-A5DF-3C312312F9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0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6BF67-740D-4A29-98A9-6B8D42509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9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B5AD8-5F2E-461E-8787-BF8E653899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61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80" y="273080"/>
            <a:ext cx="5537728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9" y="1435103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8BE2E-67CD-4F09-834B-FE34214ED3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6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D7007-DEFE-4945-B7FF-76234BF9CF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3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79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79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79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F1BB81-8B71-4749-89BA-A9387BD75C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78908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57816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436724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915631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6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E3F10C-D188-46BE-A01B-FB350AA6311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2" r:id="rId2"/>
    <p:sldLayoutId id="2147483673" r:id="rId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8F5EFF-F27D-45FC-BDAE-E014EDC4116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7" r:id="rId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BADA7-CEFF-46F8-BB12-6063E0338A25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40861-A478-45AF-9D7B-08935EDAF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02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0" r="5818" b="29489"/>
          <a:stretch>
            <a:fillRect/>
          </a:stretch>
        </p:blipFill>
        <p:spPr bwMode="auto">
          <a:xfrm>
            <a:off x="6100102" y="0"/>
            <a:ext cx="380589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8"/>
          <p:cNvSpPr txBox="1">
            <a:spLocks noChangeArrowheads="1"/>
          </p:cNvSpPr>
          <p:nvPr/>
        </p:nvSpPr>
        <p:spPr bwMode="auto">
          <a:xfrm>
            <a:off x="4268608" y="560101"/>
            <a:ext cx="13997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  <a:latin typeface="Poppins"/>
                <a:ea typeface="League Spartan"/>
                <a:cs typeface="Poppins"/>
              </a:rPr>
              <a:t>LESLEY SMITH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b="1">
              <a:solidFill>
                <a:schemeClr val="bg1"/>
              </a:solidFill>
              <a:latin typeface="Poppins"/>
              <a:ea typeface="League Spartan"/>
              <a:cs typeface="Poppins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chemeClr val="bg1"/>
                </a:solidFill>
                <a:latin typeface="Poppins"/>
                <a:ea typeface="League Spartan"/>
                <a:cs typeface="Poppins"/>
              </a:rPr>
              <a:t>Accountable Officer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22106" y="2200276"/>
            <a:ext cx="1570169" cy="17679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34299" tIns="17149" rIns="34299" bIns="17149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  <a:defRPr/>
            </a:pPr>
            <a:endParaRPr lang="en-GB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Head of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Integration</a:t>
            </a:r>
          </a:p>
          <a:p>
            <a:pPr>
              <a:lnSpc>
                <a:spcPts val="800"/>
              </a:lnSpc>
              <a:defRPr/>
            </a:pPr>
            <a:endParaRPr lang="en-GB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Deputy Director of Communications,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Engagement &amp;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Equality</a:t>
            </a:r>
          </a:p>
          <a:p>
            <a:pPr>
              <a:lnSpc>
                <a:spcPts val="1313"/>
              </a:lnSpc>
              <a:defRPr/>
            </a:pPr>
            <a:endParaRPr lang="en-GB" sz="900" b="1" dirty="0"/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Deputy Director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of Human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Resources &amp;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Organisation Development</a:t>
            </a:r>
            <a:endParaRPr lang="en-US" sz="9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2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grpSp>
        <p:nvGrpSpPr>
          <p:cNvPr id="3077" name="Group 3"/>
          <p:cNvGrpSpPr>
            <a:grpSpLocks/>
          </p:cNvGrpSpPr>
          <p:nvPr/>
        </p:nvGrpSpPr>
        <p:grpSpPr bwMode="auto">
          <a:xfrm>
            <a:off x="37836" y="898129"/>
            <a:ext cx="1731831" cy="1231106"/>
            <a:chOff x="1139368" y="1319586"/>
            <a:chExt cx="2144657" cy="914591"/>
          </a:xfrm>
        </p:grpSpPr>
        <p:sp>
          <p:nvSpPr>
            <p:cNvPr id="27" name="Скругленный прямоугольник 11"/>
            <p:cNvSpPr/>
            <p:nvPr/>
          </p:nvSpPr>
          <p:spPr bwMode="auto">
            <a:xfrm>
              <a:off x="1243726" y="1343468"/>
              <a:ext cx="1944459" cy="864469"/>
            </a:xfrm>
            <a:prstGeom prst="roundRect">
              <a:avLst>
                <a:gd name="adj" fmla="val 5329"/>
              </a:avLst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lIns="14287" tIns="14287" rIns="14287" bIns="14287" anchor="ctr"/>
            <a:lstStyle/>
            <a:p>
              <a:pPr algn="ctr" defTabSz="309552" eaLnBrk="1">
                <a:defRPr/>
              </a:pPr>
              <a:endParaRPr lang="ru-RU" sz="750" dirty="0">
                <a:solidFill>
                  <a:srgbClr val="74808C"/>
                </a:solidFill>
                <a:latin typeface="Poppins" charset="0"/>
                <a:ea typeface="Poppins" charset="0"/>
                <a:cs typeface="Poppins" charset="0"/>
                <a:sym typeface="Poppins" charset="0"/>
              </a:endParaRPr>
            </a:p>
          </p:txBody>
        </p:sp>
        <p:sp>
          <p:nvSpPr>
            <p:cNvPr id="10" name="TextBox 27"/>
            <p:cNvSpPr txBox="1">
              <a:spLocks noChangeArrowheads="1"/>
            </p:cNvSpPr>
            <p:nvPr/>
          </p:nvSpPr>
          <p:spPr bwMode="auto">
            <a:xfrm>
              <a:off x="1139368" y="1319586"/>
              <a:ext cx="2144657" cy="914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200" b="1" dirty="0">
                <a:solidFill>
                  <a:schemeClr val="bg1"/>
                </a:solidFill>
                <a:latin typeface="Poppins"/>
                <a:ea typeface="League Spartan"/>
                <a:cs typeface="Poppins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2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rPr>
                <a:t>  BRIAN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12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rPr>
                <a:t>  HUGHES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200" b="1" dirty="0">
                <a:solidFill>
                  <a:schemeClr val="bg1"/>
                </a:solidFill>
                <a:latin typeface="Poppins"/>
                <a:ea typeface="League Spartan"/>
                <a:cs typeface="Poppins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9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rPr>
                <a:t>Deputy Accountable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9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rPr>
                <a:t>Officer (Sheffield Place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9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rPr>
                <a:t>Based Lead)</a:t>
              </a:r>
            </a:p>
            <a:p>
              <a:pPr algn="ctr" eaLnBrk="1" hangingPunct="1">
                <a:spcBef>
                  <a:spcPct val="0"/>
                </a:spcBef>
                <a:buFont typeface="Arial" pitchFamily="34" charset="0"/>
                <a:buNone/>
                <a:defRPr/>
              </a:pPr>
              <a:endParaRPr lang="en-US" altLang="en-US" sz="900" b="1" dirty="0">
                <a:solidFill>
                  <a:schemeClr val="bg1"/>
                </a:solidFill>
                <a:latin typeface="Poppins"/>
                <a:ea typeface="League Spartan"/>
                <a:cs typeface="Poppins"/>
              </a:endParaRPr>
            </a:p>
          </p:txBody>
        </p:sp>
      </p:grpSp>
      <p:grpSp>
        <p:nvGrpSpPr>
          <p:cNvPr id="3078" name="Group 9"/>
          <p:cNvGrpSpPr>
            <a:grpSpLocks/>
          </p:cNvGrpSpPr>
          <p:nvPr/>
        </p:nvGrpSpPr>
        <p:grpSpPr bwMode="auto">
          <a:xfrm>
            <a:off x="1804062" y="909641"/>
            <a:ext cx="7984991" cy="1351415"/>
            <a:chOff x="255383" y="2846351"/>
            <a:chExt cx="8851984" cy="1352837"/>
          </a:xfrm>
        </p:grpSpPr>
        <p:grpSp>
          <p:nvGrpSpPr>
            <p:cNvPr id="3121" name="Group 6"/>
            <p:cNvGrpSpPr>
              <a:grpSpLocks/>
            </p:cNvGrpSpPr>
            <p:nvPr/>
          </p:nvGrpSpPr>
          <p:grpSpPr bwMode="auto">
            <a:xfrm>
              <a:off x="2112337" y="2855885"/>
              <a:ext cx="1645328" cy="1179306"/>
              <a:chOff x="3588127" y="3172374"/>
              <a:chExt cx="1960926" cy="866847"/>
            </a:xfrm>
          </p:grpSpPr>
          <p:sp>
            <p:nvSpPr>
              <p:cNvPr id="8" name="Скругленный прямоугольник 12"/>
              <p:cNvSpPr/>
              <p:nvPr/>
            </p:nvSpPr>
            <p:spPr bwMode="auto">
              <a:xfrm>
                <a:off x="3608576" y="3172374"/>
                <a:ext cx="1940477" cy="865574"/>
              </a:xfrm>
              <a:prstGeom prst="roundRect">
                <a:avLst>
                  <a:gd name="adj" fmla="val 5329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lIns="14287" tIns="14287" rIns="14287" bIns="14287" anchor="ctr"/>
              <a:lstStyle/>
              <a:p>
                <a:pPr defTabSz="309552" eaLnBrk="1">
                  <a:defRPr/>
                </a:pPr>
                <a:endParaRPr lang="ru-RU" sz="75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endParaRPr>
              </a:p>
            </p:txBody>
          </p:sp>
          <p:sp>
            <p:nvSpPr>
              <p:cNvPr id="2" name="TextBox 20"/>
              <p:cNvSpPr txBox="1">
                <a:spLocks noChangeArrowheads="1"/>
              </p:cNvSpPr>
              <p:nvPr/>
            </p:nvSpPr>
            <p:spPr bwMode="auto">
              <a:xfrm>
                <a:off x="3588127" y="3269227"/>
                <a:ext cx="1849366" cy="7699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12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 ALUN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12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 WINDLE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2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9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Chief Nurse /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9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Executive Director of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9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Nursing &amp; Quality </a:t>
                </a:r>
              </a:p>
              <a:p>
                <a:pPr algn="ctr" eaLnBrk="1" hangingPunct="1">
                  <a:spcBef>
                    <a:spcPct val="0"/>
                  </a:spcBef>
                  <a:buFont typeface="Arial" pitchFamily="34" charset="0"/>
                  <a:buNone/>
                  <a:defRPr/>
                </a:pPr>
                <a:endParaRPr lang="en-US" altLang="en-US" sz="9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endParaRPr>
              </a:p>
            </p:txBody>
          </p:sp>
        </p:grpSp>
        <p:grpSp>
          <p:nvGrpSpPr>
            <p:cNvPr id="3122" name="Group 2"/>
            <p:cNvGrpSpPr>
              <a:grpSpLocks/>
            </p:cNvGrpSpPr>
            <p:nvPr/>
          </p:nvGrpSpPr>
          <p:grpSpPr bwMode="auto">
            <a:xfrm>
              <a:off x="255383" y="2855885"/>
              <a:ext cx="1723498" cy="1343303"/>
              <a:chOff x="781948" y="3301158"/>
              <a:chExt cx="1979896" cy="986994"/>
            </a:xfrm>
          </p:grpSpPr>
          <p:sp>
            <p:nvSpPr>
              <p:cNvPr id="5" name="Скругленный прямоугольник 7"/>
              <p:cNvSpPr/>
              <p:nvPr/>
            </p:nvSpPr>
            <p:spPr bwMode="auto">
              <a:xfrm>
                <a:off x="819180" y="3301158"/>
                <a:ext cx="1942664" cy="864058"/>
              </a:xfrm>
              <a:prstGeom prst="roundRect">
                <a:avLst>
                  <a:gd name="adj" fmla="val 5329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lIns="14287" tIns="14287" rIns="14287" bIns="14287" anchor="ctr"/>
              <a:lstStyle/>
              <a:p>
                <a:pPr defTabSz="309552" eaLnBrk="1">
                  <a:defRPr/>
                </a:pPr>
                <a:endParaRPr lang="ru-RU" sz="75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endParaRPr>
              </a:p>
            </p:txBody>
          </p:sp>
          <p:sp>
            <p:nvSpPr>
              <p:cNvPr id="4" name="TextBox 22"/>
              <p:cNvSpPr txBox="1">
                <a:spLocks noChangeArrowheads="1"/>
              </p:cNvSpPr>
              <p:nvPr/>
            </p:nvSpPr>
            <p:spPr bwMode="auto">
              <a:xfrm>
                <a:off x="781948" y="3422259"/>
                <a:ext cx="1979895" cy="8658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12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SANDIE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12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BUCHAN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2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9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Executive Director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9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Commissioning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9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Development </a:t>
                </a:r>
              </a:p>
              <a:p>
                <a:pPr algn="ctr" eaLnBrk="1" hangingPunct="1">
                  <a:spcBef>
                    <a:spcPct val="0"/>
                  </a:spcBef>
                  <a:buFont typeface="Arial" pitchFamily="34" charset="0"/>
                  <a:buNone/>
                  <a:defRPr/>
                </a:pPr>
                <a:endParaRPr lang="en-GB" sz="8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10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endParaRPr>
              </a:p>
            </p:txBody>
          </p:sp>
        </p:grpSp>
        <p:grpSp>
          <p:nvGrpSpPr>
            <p:cNvPr id="3123" name="Group 8"/>
            <p:cNvGrpSpPr>
              <a:grpSpLocks/>
            </p:cNvGrpSpPr>
            <p:nvPr/>
          </p:nvGrpSpPr>
          <p:grpSpPr bwMode="auto">
            <a:xfrm>
              <a:off x="3832395" y="2855899"/>
              <a:ext cx="1780145" cy="782826"/>
              <a:chOff x="6294958" y="3301164"/>
              <a:chExt cx="2111633" cy="575414"/>
            </a:xfrm>
          </p:grpSpPr>
          <p:sp>
            <p:nvSpPr>
              <p:cNvPr id="11" name="Скругленный прямоугольник 16"/>
              <p:cNvSpPr/>
              <p:nvPr/>
            </p:nvSpPr>
            <p:spPr bwMode="auto">
              <a:xfrm>
                <a:off x="6380452" y="3301154"/>
                <a:ext cx="1944928" cy="574713"/>
              </a:xfrm>
              <a:prstGeom prst="roundRect">
                <a:avLst>
                  <a:gd name="adj" fmla="val 5329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lIns="14287" tIns="14287" rIns="14287" bIns="14287" anchor="ctr"/>
              <a:lstStyle/>
              <a:p>
                <a:pPr defTabSz="309552" eaLnBrk="1">
                  <a:defRPr/>
                </a:pPr>
                <a:endParaRPr lang="ru-RU" sz="75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endParaRP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6294514" y="3344374"/>
                <a:ext cx="2112283" cy="5326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12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ZAK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12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MCMURRAY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9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Medical Director</a:t>
                </a:r>
              </a:p>
              <a:p>
                <a:pPr algn="ctr" eaLnBrk="1" hangingPunct="1">
                  <a:spcBef>
                    <a:spcPct val="0"/>
                  </a:spcBef>
                  <a:buFont typeface="Arial" pitchFamily="34" charset="0"/>
                  <a:buNone/>
                  <a:defRPr/>
                </a:pPr>
                <a:endParaRPr lang="en-GB" sz="8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Mukta ExtraLight" panose="020B0000000000000000" pitchFamily="34" charset="77"/>
                </a:endParaRPr>
              </a:p>
            </p:txBody>
          </p:sp>
        </p:grpSp>
        <p:grpSp>
          <p:nvGrpSpPr>
            <p:cNvPr id="3124" name="Group 28"/>
            <p:cNvGrpSpPr>
              <a:grpSpLocks/>
            </p:cNvGrpSpPr>
            <p:nvPr/>
          </p:nvGrpSpPr>
          <p:grpSpPr bwMode="auto">
            <a:xfrm>
              <a:off x="5612713" y="2846352"/>
              <a:ext cx="1647236" cy="1185521"/>
              <a:chOff x="6285373" y="3301388"/>
              <a:chExt cx="2039948" cy="864175"/>
            </a:xfrm>
          </p:grpSpPr>
          <p:sp>
            <p:nvSpPr>
              <p:cNvPr id="30" name="Скругленный прямоугольник 16"/>
              <p:cNvSpPr/>
              <p:nvPr/>
            </p:nvSpPr>
            <p:spPr bwMode="auto">
              <a:xfrm>
                <a:off x="6382175" y="3301388"/>
                <a:ext cx="1943146" cy="864175"/>
              </a:xfrm>
              <a:prstGeom prst="roundRect">
                <a:avLst>
                  <a:gd name="adj" fmla="val 5329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lIns="14287" tIns="14287" rIns="14287" bIns="14287" anchor="ctr"/>
              <a:lstStyle/>
              <a:p>
                <a:pPr defTabSz="309552" eaLnBrk="1">
                  <a:defRPr/>
                </a:pPr>
                <a:endParaRPr lang="ru-RU" sz="75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endParaRPr>
              </a:p>
            </p:txBody>
          </p:sp>
          <p:sp>
            <p:nvSpPr>
              <p:cNvPr id="7" name="TextBox 30"/>
              <p:cNvSpPr txBox="1">
                <a:spLocks noChangeArrowheads="1"/>
              </p:cNvSpPr>
              <p:nvPr/>
            </p:nvSpPr>
            <p:spPr bwMode="auto">
              <a:xfrm>
                <a:off x="6285373" y="3398379"/>
                <a:ext cx="1952474" cy="6400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12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  CATH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12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  TILNEY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9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 Associate Director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9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Corporate Services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endParaRPr lang="en-US" altLang="en-US" sz="9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endParaRPr>
              </a:p>
            </p:txBody>
          </p:sp>
        </p:grpSp>
        <p:grpSp>
          <p:nvGrpSpPr>
            <p:cNvPr id="3125" name="Group 31"/>
            <p:cNvGrpSpPr>
              <a:grpSpLocks/>
            </p:cNvGrpSpPr>
            <p:nvPr/>
          </p:nvGrpSpPr>
          <p:grpSpPr bwMode="auto">
            <a:xfrm>
              <a:off x="7450598" y="2846351"/>
              <a:ext cx="1656769" cy="1185522"/>
              <a:chOff x="6431091" y="3301389"/>
              <a:chExt cx="1853352" cy="864176"/>
            </a:xfrm>
          </p:grpSpPr>
          <p:sp>
            <p:nvSpPr>
              <p:cNvPr id="38" name="Скругленный прямоугольник 16"/>
              <p:cNvSpPr/>
              <p:nvPr/>
            </p:nvSpPr>
            <p:spPr bwMode="auto">
              <a:xfrm>
                <a:off x="6433224" y="3301389"/>
                <a:ext cx="1851219" cy="864176"/>
              </a:xfrm>
              <a:prstGeom prst="roundRect">
                <a:avLst>
                  <a:gd name="adj" fmla="val 5329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lIns="14287" tIns="14287" rIns="14287" bIns="14287" anchor="ctr"/>
              <a:lstStyle/>
              <a:p>
                <a:pPr defTabSz="309552" eaLnBrk="1">
                  <a:defRPr/>
                </a:pPr>
                <a:endParaRPr lang="ru-RU" sz="75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endParaRPr>
              </a:p>
            </p:txBody>
          </p:sp>
          <p:sp>
            <p:nvSpPr>
              <p:cNvPr id="9" name="TextBox 38"/>
              <p:cNvSpPr txBox="1">
                <a:spLocks noChangeArrowheads="1"/>
              </p:cNvSpPr>
              <p:nvPr/>
            </p:nvSpPr>
            <p:spPr bwMode="auto">
              <a:xfrm>
                <a:off x="6431091" y="3402874"/>
                <a:ext cx="1695289" cy="741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12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 JACKIE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12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 MILLS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9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Executive Director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9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Finance &amp; Corporate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en-US" sz="900" b="1" dirty="0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Services</a:t>
                </a:r>
              </a:p>
              <a:p>
                <a:pPr algn="ctr" eaLnBrk="1" hangingPunct="1">
                  <a:spcBef>
                    <a:spcPct val="0"/>
                  </a:spcBef>
                  <a:buFont typeface="Arial" pitchFamily="34" charset="0"/>
                  <a:buNone/>
                  <a:defRPr/>
                </a:pPr>
                <a:endParaRPr lang="en-US" altLang="en-US" sz="9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endParaRPr>
              </a:p>
            </p:txBody>
          </p:sp>
        </p:grpSp>
      </p:grpSp>
      <p:sp>
        <p:nvSpPr>
          <p:cNvPr id="40" name="Subtitle 2"/>
          <p:cNvSpPr txBox="1">
            <a:spLocks/>
          </p:cNvSpPr>
          <p:nvPr/>
        </p:nvSpPr>
        <p:spPr>
          <a:xfrm>
            <a:off x="1840177" y="2205038"/>
            <a:ext cx="1518577" cy="2369118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lIns="34299" tIns="17149" rIns="34299" bIns="17149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  <a:defRPr/>
            </a:pPr>
            <a:endParaRPr lang="en-GB" altLang="en-US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Deputy Director </a:t>
            </a: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of Delivery – Care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Outside of Hospital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altLang="en-US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Deputy Director of </a:t>
            </a: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Delivery - Primary </a:t>
            </a: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Care Contracting, </a:t>
            </a: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Digital &amp; Estates</a:t>
            </a:r>
          </a:p>
          <a:p>
            <a:pPr>
              <a:lnSpc>
                <a:spcPts val="800"/>
              </a:lnSpc>
              <a:defRPr/>
            </a:pPr>
            <a:endParaRPr lang="en-GB" sz="9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Acting Assistant</a:t>
            </a: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Director of all age</a:t>
            </a: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Mental Health </a:t>
            </a: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Transformation </a:t>
            </a:r>
          </a:p>
          <a:p>
            <a:pPr>
              <a:lnSpc>
                <a:spcPts val="800"/>
              </a:lnSpc>
              <a:defRPr/>
            </a:pPr>
            <a:endParaRPr lang="en-GB" altLang="en-US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Deputy Director</a:t>
            </a: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of Commissioning</a:t>
            </a:r>
          </a:p>
          <a:p>
            <a:pPr algn="l">
              <a:lnSpc>
                <a:spcPts val="800"/>
              </a:lnSpc>
              <a:defRPr/>
            </a:pPr>
            <a:endParaRPr lang="en-GB" altLang="en-US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3562349" y="2205038"/>
            <a:ext cx="1406129" cy="154684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34299" tIns="17149" rIns="34299" bIns="17149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  <a:defRPr/>
            </a:pPr>
            <a:endParaRPr lang="en-GB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Deputy Director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Of Quality</a:t>
            </a:r>
          </a:p>
          <a:p>
            <a:pPr>
              <a:lnSpc>
                <a:spcPts val="800"/>
              </a:lnSpc>
              <a:defRPr/>
            </a:pPr>
            <a:endParaRPr lang="en-GB" sz="1050" b="1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Acting Hea</a:t>
            </a: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 of Continuing Health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Care / IFR </a:t>
            </a:r>
          </a:p>
          <a:p>
            <a:pPr>
              <a:lnSpc>
                <a:spcPts val="1313"/>
              </a:lnSpc>
              <a:defRPr/>
            </a:pPr>
            <a:r>
              <a:rPr lang="en-GB" sz="1050" b="1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Deputy Chief Nurse</a:t>
            </a:r>
          </a:p>
          <a:p>
            <a:pPr>
              <a:lnSpc>
                <a:spcPts val="800"/>
              </a:lnSpc>
              <a:defRPr/>
            </a:pPr>
            <a:endParaRPr lang="en-US" sz="18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5095744" y="2205038"/>
            <a:ext cx="1496219" cy="71270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34299" tIns="17149" rIns="34299" bIns="17149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  <a:defRPr/>
            </a:pPr>
            <a:endParaRPr lang="en-GB" altLang="en-US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Deputy Director </a:t>
            </a: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of Medicines </a:t>
            </a:r>
          </a:p>
          <a:p>
            <a:pPr>
              <a:lnSpc>
                <a:spcPts val="800"/>
              </a:lnSpc>
              <a:defRPr/>
            </a:pPr>
            <a:r>
              <a:rPr lang="en-GB" altLang="en-US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Optimisation</a:t>
            </a:r>
          </a:p>
          <a:p>
            <a:pPr>
              <a:lnSpc>
                <a:spcPts val="800"/>
              </a:lnSpc>
              <a:defRPr/>
            </a:pPr>
            <a:endParaRPr lang="en-US" sz="18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3" name="Скругленный прямоугольник 16"/>
          <p:cNvSpPr/>
          <p:nvPr/>
        </p:nvSpPr>
        <p:spPr bwMode="auto">
          <a:xfrm>
            <a:off x="5090584" y="1773239"/>
            <a:ext cx="1484181" cy="319087"/>
          </a:xfrm>
          <a:prstGeom prst="roundRect">
            <a:avLst>
              <a:gd name="adj" fmla="val 5329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14287" tIns="14287" rIns="14287" bIns="14287" anchor="ctr"/>
          <a:lstStyle/>
          <a:p>
            <a:pPr defTabSz="309552" eaLnBrk="1">
              <a:defRPr/>
            </a:pPr>
            <a:endParaRPr lang="ru-RU" sz="750">
              <a:solidFill>
                <a:srgbClr val="74808C"/>
              </a:solidFill>
              <a:latin typeface="Poppins" charset="0"/>
              <a:ea typeface="Poppins" charset="0"/>
              <a:cs typeface="Poppins" charset="0"/>
              <a:sym typeface="Poppins" charset="0"/>
            </a:endParaRPr>
          </a:p>
        </p:txBody>
      </p:sp>
      <p:sp>
        <p:nvSpPr>
          <p:cNvPr id="3083" name="TextBox 43"/>
          <p:cNvSpPr txBox="1">
            <a:spLocks noChangeArrowheads="1"/>
          </p:cNvSpPr>
          <p:nvPr/>
        </p:nvSpPr>
        <p:spPr bwMode="auto">
          <a:xfrm>
            <a:off x="4832615" y="1814513"/>
            <a:ext cx="1993239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50" b="1" dirty="0">
                <a:solidFill>
                  <a:schemeClr val="bg1"/>
                </a:solidFill>
                <a:latin typeface="Poppins"/>
                <a:ea typeface="League Spartan"/>
                <a:cs typeface="Poppins"/>
              </a:rPr>
              <a:t>CLINICAL DIRECTORS</a:t>
            </a: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6707188" y="2205039"/>
            <a:ext cx="1415389" cy="20967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34299" tIns="17149" rIns="34299" bIns="17149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  <a:defRPr/>
            </a:pPr>
            <a:endParaRPr lang="en-GB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Deputy Director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of Information,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Performance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&amp; PMO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Deputy Director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of IT</a:t>
            </a:r>
          </a:p>
          <a:p>
            <a:pPr>
              <a:lnSpc>
                <a:spcPts val="800"/>
              </a:lnSpc>
              <a:defRPr/>
            </a:pPr>
            <a:endParaRPr lang="en-GB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Corporate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Services Risk &amp;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Governance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Manager</a:t>
            </a:r>
          </a:p>
          <a:p>
            <a:pPr>
              <a:lnSpc>
                <a:spcPts val="800"/>
              </a:lnSpc>
              <a:defRPr/>
            </a:pPr>
            <a:endParaRPr lang="en-GB" sz="1050" b="1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Business Manager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to The Chair &amp; AO</a:t>
            </a:r>
          </a:p>
          <a:p>
            <a:pPr algn="l">
              <a:lnSpc>
                <a:spcPts val="800"/>
              </a:lnSpc>
              <a:defRPr/>
            </a:pPr>
            <a:endParaRPr lang="en-GB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8296275" y="2205038"/>
            <a:ext cx="1492779" cy="11846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34299" tIns="17149" rIns="34299" bIns="17149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  <a:defRPr/>
            </a:pPr>
            <a:endParaRPr lang="en-GB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Deputy Director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of Finance</a:t>
            </a:r>
          </a:p>
          <a:p>
            <a:pPr>
              <a:lnSpc>
                <a:spcPts val="800"/>
              </a:lnSpc>
              <a:defRPr/>
            </a:pPr>
            <a:endParaRPr lang="en-GB" sz="900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endParaRPr lang="en-GB" sz="1050" b="1" dirty="0"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Deputy Director </a:t>
            </a:r>
          </a:p>
          <a:p>
            <a:pPr>
              <a:lnSpc>
                <a:spcPts val="800"/>
              </a:lnSpc>
              <a:defRPr/>
            </a:pPr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of Contracting </a:t>
            </a:r>
          </a:p>
          <a:p>
            <a:pPr>
              <a:lnSpc>
                <a:spcPts val="800"/>
              </a:lnSpc>
              <a:defRPr/>
            </a:pPr>
            <a:endParaRPr lang="en-GB" sz="9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800"/>
              </a:lnSpc>
              <a:defRPr/>
            </a:pPr>
            <a:endParaRPr lang="en-GB" sz="9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086" name="TextBox 18"/>
          <p:cNvSpPr txBox="1">
            <a:spLocks noChangeArrowheads="1"/>
          </p:cNvSpPr>
          <p:nvPr/>
        </p:nvSpPr>
        <p:spPr bwMode="auto">
          <a:xfrm>
            <a:off x="37835" y="44451"/>
            <a:ext cx="592984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Poppins"/>
                <a:ea typeface="League Spartan"/>
                <a:cs typeface="Poppins"/>
              </a:rPr>
              <a:t>Senior Leadership Structure: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Poppins"/>
                <a:ea typeface="League Spartan"/>
                <a:cs typeface="Poppins"/>
              </a:rPr>
              <a:t>Roles and Responsibilities</a:t>
            </a:r>
          </a:p>
        </p:txBody>
      </p:sp>
      <p:sp>
        <p:nvSpPr>
          <p:cNvPr id="3087" name="TextBox 18"/>
          <p:cNvSpPr txBox="1">
            <a:spLocks noChangeArrowheads="1"/>
          </p:cNvSpPr>
          <p:nvPr/>
        </p:nvSpPr>
        <p:spPr bwMode="auto">
          <a:xfrm>
            <a:off x="8239523" y="6615113"/>
            <a:ext cx="162864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>
                <a:solidFill>
                  <a:schemeClr val="tx2"/>
                </a:solidFill>
                <a:latin typeface="Poppins"/>
                <a:ea typeface="League Spartan"/>
                <a:cs typeface="Poppins"/>
              </a:rPr>
              <a:t>May 2021</a:t>
            </a:r>
          </a:p>
        </p:txBody>
      </p:sp>
      <p:pic>
        <p:nvPicPr>
          <p:cNvPr id="309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904" y="989013"/>
            <a:ext cx="459184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744" y="950914"/>
            <a:ext cx="484981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421" y="950913"/>
            <a:ext cx="402431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019" y="950914"/>
            <a:ext cx="41447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710" y="949326"/>
            <a:ext cx="39383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035" y="923925"/>
            <a:ext cx="400711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6" name="Subtitle 2"/>
          <p:cNvSpPr txBox="1">
            <a:spLocks/>
          </p:cNvSpPr>
          <p:nvPr/>
        </p:nvSpPr>
        <p:spPr bwMode="auto">
          <a:xfrm>
            <a:off x="106629" y="4821263"/>
            <a:ext cx="1570169" cy="18351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4299" tIns="17149" rIns="34299" bIns="17149">
            <a:spAutoFit/>
          </a:bodyPr>
          <a:lstStyle>
            <a:lvl1pPr defTabSz="1087438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1087438" indent="-285750" defTabSz="1087438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2174875" indent="-228600" defTabSz="1087438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3262313" indent="-228600" defTabSz="1087438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4349750" indent="-228600" defTabSz="1087438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48069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52641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57213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617855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Partnerships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Locality Managers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Communications, Equality &amp; Engagement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Patient Experience, Complaints &amp; FOIs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 Human Resources &amp; Organisation Development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 </a:t>
            </a: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Emergency Preparedness, Resilience &amp; Response  (EPRR)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Senior Information Risk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Officer</a:t>
            </a:r>
            <a:endParaRPr lang="en-GB" altLang="en-US" sz="200" dirty="0">
              <a:solidFill>
                <a:schemeClr val="tx2"/>
              </a:solidFill>
              <a:latin typeface="Lato Light"/>
              <a:ea typeface="Lato Light"/>
              <a:cs typeface="Mukta ExtraLight"/>
            </a:endParaRPr>
          </a:p>
        </p:txBody>
      </p:sp>
      <p:sp>
        <p:nvSpPr>
          <p:cNvPr id="3107" name="Subtitle 2"/>
          <p:cNvSpPr txBox="1">
            <a:spLocks/>
          </p:cNvSpPr>
          <p:nvPr/>
        </p:nvSpPr>
        <p:spPr bwMode="auto">
          <a:xfrm>
            <a:off x="1795463" y="4850619"/>
            <a:ext cx="1518577" cy="19732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4299" tIns="17149" rIns="34299" bIns="17149">
            <a:spAutoFit/>
          </a:bodyPr>
          <a:lstStyle>
            <a:lvl1pPr defTabSz="1087438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87438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87438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87438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87438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Strategic Commissioning Development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Strategy &amp; Planning Including QIPP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Care Outside of Hospital (</a:t>
            </a:r>
            <a:r>
              <a:rPr lang="en-GB" altLang="en-US" sz="900" dirty="0" err="1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incl</a:t>
            </a: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 Care Homes)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Primary Care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Mental Health/Learning Disability Portfolio (</a:t>
            </a:r>
            <a:r>
              <a:rPr lang="en-GB" altLang="en-US" sz="900" dirty="0" err="1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incl</a:t>
            </a: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 Dementia and Autism)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Children’s Commissioning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Elective Care 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Urgent Care Portfolio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Contracting Support </a:t>
            </a:r>
          </a:p>
        </p:txBody>
      </p:sp>
      <p:sp>
        <p:nvSpPr>
          <p:cNvPr id="3108" name="Subtitle 2"/>
          <p:cNvSpPr txBox="1">
            <a:spLocks/>
          </p:cNvSpPr>
          <p:nvPr/>
        </p:nvSpPr>
        <p:spPr bwMode="auto">
          <a:xfrm>
            <a:off x="3494617" y="4843488"/>
            <a:ext cx="1491060" cy="141962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4299" tIns="17149" rIns="34299" bIns="17149">
            <a:spAutoFit/>
          </a:bodyPr>
          <a:lstStyle>
            <a:lvl1pPr defTabSz="1087438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87438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87438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87438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87438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Continuing Health Care/Personal Health Budgets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Individual Funding Requests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Quality 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Safeguarding 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Research and Development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Primary Care Development Nurses</a:t>
            </a:r>
          </a:p>
        </p:txBody>
      </p:sp>
      <p:sp>
        <p:nvSpPr>
          <p:cNvPr id="3109" name="Subtitle 2"/>
          <p:cNvSpPr txBox="1">
            <a:spLocks/>
          </p:cNvSpPr>
          <p:nvPr/>
        </p:nvSpPr>
        <p:spPr bwMode="auto">
          <a:xfrm>
            <a:off x="5095744" y="4843488"/>
            <a:ext cx="1496219" cy="12811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4299" tIns="17149" rIns="34299" bIns="17149">
            <a:spAutoFit/>
          </a:bodyPr>
          <a:lstStyle>
            <a:lvl1pPr defTabSz="1087438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87438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87438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87438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87438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Professional support to Clinical Directors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Primary Care development (partnership with Deputy AO)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Medicines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Optimisation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PLI (supported by corporate services)</a:t>
            </a:r>
          </a:p>
        </p:txBody>
      </p:sp>
      <p:sp>
        <p:nvSpPr>
          <p:cNvPr id="3110" name="Subtitle 2"/>
          <p:cNvSpPr txBox="1">
            <a:spLocks/>
          </p:cNvSpPr>
          <p:nvPr/>
        </p:nvSpPr>
        <p:spPr bwMode="auto">
          <a:xfrm>
            <a:off x="8294554" y="4821263"/>
            <a:ext cx="1494498" cy="4508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4299" tIns="17149" rIns="34299" bIns="17149">
            <a:spAutoFit/>
          </a:bodyPr>
          <a:lstStyle>
            <a:lvl1pPr defTabSz="1087438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87438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87438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87438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87438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Finance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Contracting &amp; Procurement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 dirty="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Capital &amp; Estates</a:t>
            </a:r>
          </a:p>
        </p:txBody>
      </p:sp>
      <p:sp>
        <p:nvSpPr>
          <p:cNvPr id="3120" name="Subtitle 2"/>
          <p:cNvSpPr txBox="1">
            <a:spLocks/>
          </p:cNvSpPr>
          <p:nvPr/>
        </p:nvSpPr>
        <p:spPr bwMode="auto">
          <a:xfrm>
            <a:off x="6724385" y="4831569"/>
            <a:ext cx="1398191" cy="183512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4299" tIns="17149" rIns="34299" bIns="17149">
            <a:spAutoFit/>
          </a:bodyPr>
          <a:lstStyle>
            <a:lvl1pPr defTabSz="1087438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87438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87438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87438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87438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87438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Corporate Secretary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Corporate Governance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Risk Management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Legal Compliance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Health, Safety &amp; Facilities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Information &amp; Intelligence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Information Governance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IT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Performance &amp; Assurance 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PMO </a:t>
            </a:r>
          </a:p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GB" altLang="en-US" sz="900">
                <a:solidFill>
                  <a:schemeClr val="tx2"/>
                </a:solidFill>
                <a:latin typeface="Lato Light"/>
                <a:ea typeface="Lato Light"/>
                <a:cs typeface="Mukta ExtraLight"/>
              </a:rPr>
              <a:t>Director’s Administration  CCG corporate projects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170EF12-91D7-41C1-BCEC-40A96BAFC6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204" y="919723"/>
            <a:ext cx="2511389" cy="936198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9946C7A-B1C2-402C-B016-D31AC344747C}"/>
              </a:ext>
            </a:extLst>
          </p:cNvPr>
          <p:cNvGrpSpPr/>
          <p:nvPr/>
        </p:nvGrpSpPr>
        <p:grpSpPr>
          <a:xfrm>
            <a:off x="4771604" y="1542554"/>
            <a:ext cx="812198" cy="541465"/>
            <a:chOff x="3939263" y="2149"/>
            <a:chExt cx="999628" cy="666419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376BD87-85FD-4F92-A5C9-5B2AACA7B3C0}"/>
                </a:ext>
              </a:extLst>
            </p:cNvPr>
            <p:cNvSpPr/>
            <p:nvPr/>
          </p:nvSpPr>
          <p:spPr>
            <a:xfrm>
              <a:off x="3939263" y="2149"/>
              <a:ext cx="999628" cy="6664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716166CE-66A2-4787-9E42-CF419BB7D3B7}"/>
                </a:ext>
              </a:extLst>
            </p:cNvPr>
            <p:cNvSpPr txBox="1"/>
            <p:nvPr/>
          </p:nvSpPr>
          <p:spPr>
            <a:xfrm>
              <a:off x="3958782" y="21668"/>
              <a:ext cx="960590" cy="627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61" tIns="27861" rIns="27861" bIns="27861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GB" sz="731" dirty="0"/>
                <a:t>Deputy Director of Planned Care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8963019-A1F3-43FB-B646-2DBDABFAB9DF}"/>
              </a:ext>
            </a:extLst>
          </p:cNvPr>
          <p:cNvGrpSpPr/>
          <p:nvPr/>
        </p:nvGrpSpPr>
        <p:grpSpPr>
          <a:xfrm>
            <a:off x="4771604" y="2461900"/>
            <a:ext cx="812198" cy="541465"/>
            <a:chOff x="2477306" y="935136"/>
            <a:chExt cx="999628" cy="666419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E9E61CC-5852-4F0A-9D50-8A56D2B916EB}"/>
                </a:ext>
              </a:extLst>
            </p:cNvPr>
            <p:cNvSpPr/>
            <p:nvPr/>
          </p:nvSpPr>
          <p:spPr>
            <a:xfrm>
              <a:off x="2477306" y="935136"/>
              <a:ext cx="999628" cy="666419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id="{EFC96D43-36AC-4C1F-93DB-80457EAE92CF}"/>
                </a:ext>
              </a:extLst>
            </p:cNvPr>
            <p:cNvSpPr txBox="1"/>
            <p:nvPr/>
          </p:nvSpPr>
          <p:spPr>
            <a:xfrm>
              <a:off x="2496825" y="954655"/>
              <a:ext cx="960590" cy="627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61" tIns="27861" rIns="27861" bIns="27861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VACANT</a:t>
              </a:r>
            </a:p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Assistant Director of Planned Care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465A595-F7C8-4054-A6B9-F010F59021A7}"/>
              </a:ext>
            </a:extLst>
          </p:cNvPr>
          <p:cNvGrpSpPr/>
          <p:nvPr/>
        </p:nvGrpSpPr>
        <p:grpSpPr>
          <a:xfrm>
            <a:off x="1784382" y="3526758"/>
            <a:ext cx="812198" cy="541465"/>
            <a:chOff x="852909" y="1868123"/>
            <a:chExt cx="999628" cy="666419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3E255F2-11F9-43B4-A383-209821AC6D93}"/>
                </a:ext>
              </a:extLst>
            </p:cNvPr>
            <p:cNvSpPr/>
            <p:nvPr/>
          </p:nvSpPr>
          <p:spPr>
            <a:xfrm>
              <a:off x="852909" y="1868123"/>
              <a:ext cx="999628" cy="6664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: Rounded Corners 4">
              <a:extLst>
                <a:ext uri="{FF2B5EF4-FFF2-40B4-BE49-F238E27FC236}">
                  <a16:creationId xmlns:a16="http://schemas.microsoft.com/office/drawing/2014/main" id="{1F037A18-B64B-45FA-8451-1128FDB33E73}"/>
                </a:ext>
              </a:extLst>
            </p:cNvPr>
            <p:cNvSpPr txBox="1"/>
            <p:nvPr/>
          </p:nvSpPr>
          <p:spPr>
            <a:xfrm>
              <a:off x="872428" y="1897401"/>
              <a:ext cx="960590" cy="627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61" tIns="27861" rIns="27861" bIns="27861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Head of Elective Care &amp; Cancer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C04AB41-897D-4B55-8524-071BB9119CDB}"/>
              </a:ext>
            </a:extLst>
          </p:cNvPr>
          <p:cNvGrpSpPr/>
          <p:nvPr/>
        </p:nvGrpSpPr>
        <p:grpSpPr>
          <a:xfrm>
            <a:off x="4771604" y="3499602"/>
            <a:ext cx="839375" cy="569977"/>
            <a:chOff x="4101703" y="1833032"/>
            <a:chExt cx="999628" cy="701510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414362CA-D941-4236-A585-4E26301165C8}"/>
                </a:ext>
              </a:extLst>
            </p:cNvPr>
            <p:cNvSpPr/>
            <p:nvPr/>
          </p:nvSpPr>
          <p:spPr>
            <a:xfrm>
              <a:off x="4101703" y="1868123"/>
              <a:ext cx="999628" cy="6664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A484611E-46D7-4FAE-A926-94D42784EBDD}"/>
                </a:ext>
              </a:extLst>
            </p:cNvPr>
            <p:cNvSpPr txBox="1"/>
            <p:nvPr/>
          </p:nvSpPr>
          <p:spPr>
            <a:xfrm>
              <a:off x="4101703" y="1833032"/>
              <a:ext cx="960590" cy="627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61" tIns="27861" rIns="27861" bIns="27861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Head of LTC &amp; EOL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C106061-0448-464F-A590-8114D31BDB4B}"/>
              </a:ext>
            </a:extLst>
          </p:cNvPr>
          <p:cNvGrpSpPr/>
          <p:nvPr/>
        </p:nvGrpSpPr>
        <p:grpSpPr>
          <a:xfrm>
            <a:off x="7398735" y="4182559"/>
            <a:ext cx="812198" cy="541465"/>
            <a:chOff x="5401220" y="935136"/>
            <a:chExt cx="999628" cy="666419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B38191B4-0155-4E87-852B-EB1AC51E566F}"/>
                </a:ext>
              </a:extLst>
            </p:cNvPr>
            <p:cNvSpPr/>
            <p:nvPr/>
          </p:nvSpPr>
          <p:spPr>
            <a:xfrm>
              <a:off x="5401220" y="935136"/>
              <a:ext cx="999628" cy="6664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: Rounded Corners 4">
              <a:extLst>
                <a:ext uri="{FF2B5EF4-FFF2-40B4-BE49-F238E27FC236}">
                  <a16:creationId xmlns:a16="http://schemas.microsoft.com/office/drawing/2014/main" id="{D0490F73-81FC-4699-A428-B9E5DA35CCB6}"/>
                </a:ext>
              </a:extLst>
            </p:cNvPr>
            <p:cNvSpPr txBox="1"/>
            <p:nvPr/>
          </p:nvSpPr>
          <p:spPr>
            <a:xfrm>
              <a:off x="5440258" y="974174"/>
              <a:ext cx="960590" cy="627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61" tIns="27861" rIns="27861" bIns="27861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GB" sz="731"/>
                <a:t>Senior </a:t>
              </a:r>
              <a:r>
                <a:rPr lang="en-GB" sz="731" dirty="0"/>
                <a:t>Programme Manager – Out of Hospital</a:t>
              </a:r>
              <a:endParaRPr lang="en-US" sz="731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03C9E7-316E-4DC3-B831-C7D6BF68FA29}"/>
              </a:ext>
            </a:extLst>
          </p:cNvPr>
          <p:cNvGrpSpPr/>
          <p:nvPr/>
        </p:nvGrpSpPr>
        <p:grpSpPr>
          <a:xfrm>
            <a:off x="7410051" y="5107621"/>
            <a:ext cx="812198" cy="684895"/>
            <a:chOff x="5401220" y="1868123"/>
            <a:chExt cx="999628" cy="685938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2FC24A4D-576A-450C-9EED-F55A38ED8A05}"/>
                </a:ext>
              </a:extLst>
            </p:cNvPr>
            <p:cNvSpPr/>
            <p:nvPr/>
          </p:nvSpPr>
          <p:spPr>
            <a:xfrm>
              <a:off x="5401220" y="1868123"/>
              <a:ext cx="999628" cy="6664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: Rounded Corners 4">
              <a:extLst>
                <a:ext uri="{FF2B5EF4-FFF2-40B4-BE49-F238E27FC236}">
                  <a16:creationId xmlns:a16="http://schemas.microsoft.com/office/drawing/2014/main" id="{2516C1F8-6877-42BB-B6A2-CFDF1BA1D790}"/>
                </a:ext>
              </a:extLst>
            </p:cNvPr>
            <p:cNvSpPr txBox="1"/>
            <p:nvPr/>
          </p:nvSpPr>
          <p:spPr>
            <a:xfrm>
              <a:off x="5420739" y="1926680"/>
              <a:ext cx="960590" cy="627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61" tIns="27861" rIns="27861" bIns="27861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Project Support Officer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61F8153-A77B-454E-AFB1-047514A0D59C}"/>
              </a:ext>
            </a:extLst>
          </p:cNvPr>
          <p:cNvGrpSpPr/>
          <p:nvPr/>
        </p:nvGrpSpPr>
        <p:grpSpPr>
          <a:xfrm>
            <a:off x="694925" y="4978602"/>
            <a:ext cx="812198" cy="541465"/>
            <a:chOff x="203150" y="2801110"/>
            <a:chExt cx="999628" cy="666419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AB3354A9-FF74-41F8-B91D-ABBCFDAC67A1}"/>
                </a:ext>
              </a:extLst>
            </p:cNvPr>
            <p:cNvSpPr/>
            <p:nvPr/>
          </p:nvSpPr>
          <p:spPr>
            <a:xfrm>
              <a:off x="203150" y="2801110"/>
              <a:ext cx="999628" cy="666419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: Rounded Corners 4">
              <a:extLst>
                <a:ext uri="{FF2B5EF4-FFF2-40B4-BE49-F238E27FC236}">
                  <a16:creationId xmlns:a16="http://schemas.microsoft.com/office/drawing/2014/main" id="{BE978EFF-42B4-4C05-BC98-1FC2E09F8549}"/>
                </a:ext>
              </a:extLst>
            </p:cNvPr>
            <p:cNvSpPr txBox="1"/>
            <p:nvPr/>
          </p:nvSpPr>
          <p:spPr>
            <a:xfrm>
              <a:off x="203150" y="2840148"/>
              <a:ext cx="960590" cy="627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61" tIns="27861" rIns="27861" bIns="27861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VACANT</a:t>
              </a:r>
            </a:p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Commissioning Manager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24A8BE3-3FA9-4D4C-945B-48DD23381D33}"/>
              </a:ext>
            </a:extLst>
          </p:cNvPr>
          <p:cNvGrpSpPr/>
          <p:nvPr/>
        </p:nvGrpSpPr>
        <p:grpSpPr>
          <a:xfrm>
            <a:off x="2757478" y="4333637"/>
            <a:ext cx="812198" cy="541465"/>
            <a:chOff x="1502667" y="2801110"/>
            <a:chExt cx="999628" cy="666419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8B19383F-3E91-4381-9317-C7F4C5A41060}"/>
                </a:ext>
              </a:extLst>
            </p:cNvPr>
            <p:cNvSpPr/>
            <p:nvPr/>
          </p:nvSpPr>
          <p:spPr>
            <a:xfrm>
              <a:off x="1502667" y="2801110"/>
              <a:ext cx="999628" cy="6664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tangle: Rounded Corners 4">
              <a:extLst>
                <a:ext uri="{FF2B5EF4-FFF2-40B4-BE49-F238E27FC236}">
                  <a16:creationId xmlns:a16="http://schemas.microsoft.com/office/drawing/2014/main" id="{490BA12A-AAC3-412C-BD96-A40D5EFFD317}"/>
                </a:ext>
              </a:extLst>
            </p:cNvPr>
            <p:cNvSpPr txBox="1"/>
            <p:nvPr/>
          </p:nvSpPr>
          <p:spPr>
            <a:xfrm>
              <a:off x="1522186" y="2820629"/>
              <a:ext cx="960590" cy="627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61" tIns="27861" rIns="27861" bIns="27861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Senior Commissioning Manager (Cancer)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3901C9-FD25-4515-A6C8-DE644E605E8B}"/>
              </a:ext>
            </a:extLst>
          </p:cNvPr>
          <p:cNvGrpSpPr/>
          <p:nvPr/>
        </p:nvGrpSpPr>
        <p:grpSpPr>
          <a:xfrm>
            <a:off x="2757478" y="4994461"/>
            <a:ext cx="812198" cy="541465"/>
            <a:chOff x="1502667" y="3734097"/>
            <a:chExt cx="999628" cy="666419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B6757C6B-14FF-4A46-8E6A-C581E9D51CC1}"/>
                </a:ext>
              </a:extLst>
            </p:cNvPr>
            <p:cNvSpPr/>
            <p:nvPr/>
          </p:nvSpPr>
          <p:spPr>
            <a:xfrm>
              <a:off x="1502667" y="3734097"/>
              <a:ext cx="999628" cy="6664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ctangle: Rounded Corners 4">
              <a:extLst>
                <a:ext uri="{FF2B5EF4-FFF2-40B4-BE49-F238E27FC236}">
                  <a16:creationId xmlns:a16="http://schemas.microsoft.com/office/drawing/2014/main" id="{33D280A9-3C59-49B2-AFDB-711A1DAF2002}"/>
                </a:ext>
              </a:extLst>
            </p:cNvPr>
            <p:cNvSpPr txBox="1"/>
            <p:nvPr/>
          </p:nvSpPr>
          <p:spPr>
            <a:xfrm>
              <a:off x="1522186" y="3753616"/>
              <a:ext cx="960590" cy="627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61" tIns="27861" rIns="27861" bIns="27861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Primary Care Lead Nurse for Cancer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99A7B41-05ED-4B32-9706-C8726130CA1B}"/>
              </a:ext>
            </a:extLst>
          </p:cNvPr>
          <p:cNvGrpSpPr/>
          <p:nvPr/>
        </p:nvGrpSpPr>
        <p:grpSpPr>
          <a:xfrm>
            <a:off x="3776340" y="4502868"/>
            <a:ext cx="812198" cy="541465"/>
            <a:chOff x="2802185" y="2801110"/>
            <a:chExt cx="999628" cy="666419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FC6AFC05-D034-4C1E-B57C-358C6F22376B}"/>
                </a:ext>
              </a:extLst>
            </p:cNvPr>
            <p:cNvSpPr/>
            <p:nvPr/>
          </p:nvSpPr>
          <p:spPr>
            <a:xfrm>
              <a:off x="2802185" y="2801110"/>
              <a:ext cx="999628" cy="6664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AD03173B-2AA9-468F-8241-3D3E061415E0}"/>
                </a:ext>
              </a:extLst>
            </p:cNvPr>
            <p:cNvSpPr txBox="1"/>
            <p:nvPr/>
          </p:nvSpPr>
          <p:spPr>
            <a:xfrm>
              <a:off x="2821704" y="2820629"/>
              <a:ext cx="960590" cy="627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61" tIns="27861" rIns="27861" bIns="27861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Commissioning Manager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15BD171-6819-4838-A6B0-B45C1B69AA72}"/>
              </a:ext>
            </a:extLst>
          </p:cNvPr>
          <p:cNvGrpSpPr/>
          <p:nvPr/>
        </p:nvGrpSpPr>
        <p:grpSpPr>
          <a:xfrm>
            <a:off x="4771604" y="4509126"/>
            <a:ext cx="812198" cy="541465"/>
            <a:chOff x="4101703" y="2801110"/>
            <a:chExt cx="999628" cy="666419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89B027AA-0B02-424E-90D8-650C96F160D6}"/>
                </a:ext>
              </a:extLst>
            </p:cNvPr>
            <p:cNvSpPr/>
            <p:nvPr/>
          </p:nvSpPr>
          <p:spPr>
            <a:xfrm>
              <a:off x="4101703" y="2801110"/>
              <a:ext cx="999628" cy="6664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ectangle: Rounded Corners 4">
              <a:extLst>
                <a:ext uri="{FF2B5EF4-FFF2-40B4-BE49-F238E27FC236}">
                  <a16:creationId xmlns:a16="http://schemas.microsoft.com/office/drawing/2014/main" id="{645C38C3-C1D2-4860-A17D-8DC5E8547094}"/>
                </a:ext>
              </a:extLst>
            </p:cNvPr>
            <p:cNvSpPr txBox="1"/>
            <p:nvPr/>
          </p:nvSpPr>
          <p:spPr>
            <a:xfrm>
              <a:off x="4121222" y="2820629"/>
              <a:ext cx="960590" cy="627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61" tIns="27861" rIns="27861" bIns="27861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VACANT</a:t>
              </a:r>
            </a:p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Commissioning Manager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E415EB0-806C-492A-BDB9-CCA4BB7DEE9A}"/>
              </a:ext>
            </a:extLst>
          </p:cNvPr>
          <p:cNvGrpSpPr/>
          <p:nvPr/>
        </p:nvGrpSpPr>
        <p:grpSpPr>
          <a:xfrm>
            <a:off x="5859466" y="4502867"/>
            <a:ext cx="812198" cy="541465"/>
            <a:chOff x="5401220" y="2801110"/>
            <a:chExt cx="999628" cy="666419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6838AC3D-36F8-4478-A2A5-BDC39312D7A2}"/>
                </a:ext>
              </a:extLst>
            </p:cNvPr>
            <p:cNvSpPr/>
            <p:nvPr/>
          </p:nvSpPr>
          <p:spPr>
            <a:xfrm>
              <a:off x="5401220" y="2801110"/>
              <a:ext cx="999628" cy="6664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ectangle: Rounded Corners 4">
              <a:extLst>
                <a:ext uri="{FF2B5EF4-FFF2-40B4-BE49-F238E27FC236}">
                  <a16:creationId xmlns:a16="http://schemas.microsoft.com/office/drawing/2014/main" id="{66A040DD-8111-4E66-9DF8-D2EE0DF58D44}"/>
                </a:ext>
              </a:extLst>
            </p:cNvPr>
            <p:cNvSpPr txBox="1"/>
            <p:nvPr/>
          </p:nvSpPr>
          <p:spPr>
            <a:xfrm>
              <a:off x="5420739" y="2820629"/>
              <a:ext cx="960590" cy="6273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861" tIns="27861" rIns="27861" bIns="27861" numCol="1" spcCol="1270" anchor="ctr" anchorCtr="0">
              <a:noAutofit/>
            </a:bodyPr>
            <a:lstStyle/>
            <a:p>
              <a:pPr algn="ctr" defTabSz="325041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Commissioning Manager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3654A34-CF75-4CB1-A4E3-381BE07A71F9}"/>
              </a:ext>
            </a:extLst>
          </p:cNvPr>
          <p:cNvGrpSpPr/>
          <p:nvPr/>
        </p:nvGrpSpPr>
        <p:grpSpPr>
          <a:xfrm>
            <a:off x="5859465" y="5152298"/>
            <a:ext cx="812199" cy="640218"/>
            <a:chOff x="6829896" y="4840354"/>
            <a:chExt cx="1295927" cy="863951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7A896F24-D969-4327-B3BC-571EF8EE83D6}"/>
                </a:ext>
              </a:extLst>
            </p:cNvPr>
            <p:cNvSpPr/>
            <p:nvPr/>
          </p:nvSpPr>
          <p:spPr>
            <a:xfrm>
              <a:off x="6829896" y="4840354"/>
              <a:ext cx="1295927" cy="8639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ectangle: Rounded Corners 4">
              <a:extLst>
                <a:ext uri="{FF2B5EF4-FFF2-40B4-BE49-F238E27FC236}">
                  <a16:creationId xmlns:a16="http://schemas.microsoft.com/office/drawing/2014/main" id="{0A95CE9E-63F0-4115-B847-9C0008F82B28}"/>
                </a:ext>
              </a:extLst>
            </p:cNvPr>
            <p:cNvSpPr txBox="1"/>
            <p:nvPr/>
          </p:nvSpPr>
          <p:spPr>
            <a:xfrm>
              <a:off x="6855201" y="4865657"/>
              <a:ext cx="1245319" cy="6875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052" tIns="34052" rIns="34052" bIns="34052" numCol="1" spcCol="1270" anchor="ctr" anchorCtr="0">
              <a:noAutofit/>
            </a:bodyPr>
            <a:lstStyle/>
            <a:p>
              <a:pPr algn="ctr" defTabSz="397272">
                <a:lnSpc>
                  <a:spcPct val="90000"/>
                </a:lnSpc>
                <a:spcAft>
                  <a:spcPct val="35000"/>
                </a:spcAft>
              </a:pPr>
              <a:r>
                <a:rPr lang="en-US" sz="731" dirty="0"/>
                <a:t>Project Support Officer</a:t>
              </a:r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7CB462-B4D2-4ABB-B3CE-96BDCF6B9C75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5177703" y="2084020"/>
            <a:ext cx="0" cy="377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3A645A3-8856-4D8C-8C4E-AE1F08DB4DE2}"/>
              </a:ext>
            </a:extLst>
          </p:cNvPr>
          <p:cNvCxnSpPr>
            <a:stCxn id="10" idx="2"/>
            <a:endCxn id="16" idx="0"/>
          </p:cNvCxnSpPr>
          <p:nvPr/>
        </p:nvCxnSpPr>
        <p:spPr>
          <a:xfrm flipH="1">
            <a:off x="5174902" y="2987506"/>
            <a:ext cx="2801" cy="512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07A4C0C-A19B-406A-A23A-3B763CE263E7}"/>
              </a:ext>
            </a:extLst>
          </p:cNvPr>
          <p:cNvCxnSpPr>
            <a:cxnSpLocks/>
          </p:cNvCxnSpPr>
          <p:nvPr/>
        </p:nvCxnSpPr>
        <p:spPr>
          <a:xfrm>
            <a:off x="2190481" y="3256026"/>
            <a:ext cx="5630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B5B3C2D-7534-491D-BCBF-998E1C62E80E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7820693" y="3247869"/>
            <a:ext cx="0" cy="966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1FE9413-D7E6-4341-BA09-DFC0DDCDDEF7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2190481" y="3247870"/>
            <a:ext cx="0" cy="302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EBE8678-BFE2-487D-949C-8E4294A381BA}"/>
              </a:ext>
            </a:extLst>
          </p:cNvPr>
          <p:cNvCxnSpPr>
            <a:stCxn id="12" idx="2"/>
          </p:cNvCxnSpPr>
          <p:nvPr/>
        </p:nvCxnSpPr>
        <p:spPr>
          <a:xfrm>
            <a:off x="2190481" y="4068223"/>
            <a:ext cx="0" cy="188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443F059-6015-4563-8FA4-57CA8FD5E045}"/>
              </a:ext>
            </a:extLst>
          </p:cNvPr>
          <p:cNvCxnSpPr>
            <a:stCxn id="24" idx="0"/>
          </p:cNvCxnSpPr>
          <p:nvPr/>
        </p:nvCxnSpPr>
        <p:spPr>
          <a:xfrm flipV="1">
            <a:off x="1101024" y="4217370"/>
            <a:ext cx="0" cy="761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123F181-EBC5-4A51-B0C2-71428B5EBF6D}"/>
              </a:ext>
            </a:extLst>
          </p:cNvPr>
          <p:cNvCxnSpPr>
            <a:cxnSpLocks/>
          </p:cNvCxnSpPr>
          <p:nvPr/>
        </p:nvCxnSpPr>
        <p:spPr>
          <a:xfrm flipV="1">
            <a:off x="1101024" y="4225150"/>
            <a:ext cx="2062553" cy="19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78F7B86-FA45-45E3-B504-201ACED9B6A4}"/>
              </a:ext>
            </a:extLst>
          </p:cNvPr>
          <p:cNvCxnSpPr>
            <a:endCxn id="28" idx="0"/>
          </p:cNvCxnSpPr>
          <p:nvPr/>
        </p:nvCxnSpPr>
        <p:spPr>
          <a:xfrm>
            <a:off x="3163577" y="4214277"/>
            <a:ext cx="0" cy="135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DADFF62-4B61-496F-AF11-96663BA2E307}"/>
              </a:ext>
            </a:extLst>
          </p:cNvPr>
          <p:cNvCxnSpPr>
            <a:stCxn id="27" idx="2"/>
            <a:endCxn id="31" idx="0"/>
          </p:cNvCxnSpPr>
          <p:nvPr/>
        </p:nvCxnSpPr>
        <p:spPr>
          <a:xfrm>
            <a:off x="3163577" y="4875102"/>
            <a:ext cx="0" cy="135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E6CE92B-46A0-479A-8561-2D2EF984FDD2}"/>
              </a:ext>
            </a:extLst>
          </p:cNvPr>
          <p:cNvCxnSpPr>
            <a:stCxn id="15" idx="2"/>
            <a:endCxn id="37" idx="0"/>
          </p:cNvCxnSpPr>
          <p:nvPr/>
        </p:nvCxnSpPr>
        <p:spPr>
          <a:xfrm flipH="1">
            <a:off x="5177703" y="4069580"/>
            <a:ext cx="13589" cy="455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A707D5C-F21A-42BA-B60E-735FC5755021}"/>
              </a:ext>
            </a:extLst>
          </p:cNvPr>
          <p:cNvCxnSpPr/>
          <p:nvPr/>
        </p:nvCxnSpPr>
        <p:spPr>
          <a:xfrm>
            <a:off x="4182439" y="4281885"/>
            <a:ext cx="2085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DC08151-D910-4788-BD76-E47B6825C85F}"/>
              </a:ext>
            </a:extLst>
          </p:cNvPr>
          <p:cNvCxnSpPr>
            <a:endCxn id="34" idx="0"/>
          </p:cNvCxnSpPr>
          <p:nvPr/>
        </p:nvCxnSpPr>
        <p:spPr>
          <a:xfrm>
            <a:off x="4182439" y="4294343"/>
            <a:ext cx="0" cy="224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327CB53-E607-4FA4-AC6F-4802271270B3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258723" y="4297282"/>
            <a:ext cx="6841" cy="221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D9626977-6C33-4B42-82BD-79CD79248E3C}"/>
              </a:ext>
            </a:extLst>
          </p:cNvPr>
          <p:cNvCxnSpPr>
            <a:cxnSpLocks/>
            <a:stCxn id="19" idx="2"/>
            <a:endCxn id="22" idx="0"/>
          </p:cNvCxnSpPr>
          <p:nvPr/>
        </p:nvCxnSpPr>
        <p:spPr>
          <a:xfrm flipH="1">
            <a:off x="7816150" y="4724024"/>
            <a:ext cx="4543" cy="442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7D108C8-E495-4E5D-818D-4AE62AE208B5}"/>
              </a:ext>
            </a:extLst>
          </p:cNvPr>
          <p:cNvCxnSpPr>
            <a:cxnSpLocks/>
            <a:stCxn id="39" idx="2"/>
          </p:cNvCxnSpPr>
          <p:nvPr/>
        </p:nvCxnSpPr>
        <p:spPr>
          <a:xfrm flipV="1">
            <a:off x="6265565" y="4642551"/>
            <a:ext cx="123825" cy="401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9848F5E-E509-4D91-A1D5-C78AF77CCA4B}"/>
              </a:ext>
            </a:extLst>
          </p:cNvPr>
          <p:cNvCxnSpPr>
            <a:cxnSpLocks/>
            <a:stCxn id="40" idx="2"/>
            <a:endCxn id="43" idx="0"/>
          </p:cNvCxnSpPr>
          <p:nvPr/>
        </p:nvCxnSpPr>
        <p:spPr>
          <a:xfrm>
            <a:off x="6265565" y="5028473"/>
            <a:ext cx="0" cy="142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252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29836" y="1270478"/>
          <a:ext cx="9629497" cy="427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234433" y="1486749"/>
            <a:ext cx="2500822" cy="92506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89" b="1" dirty="0"/>
              <a:t>Children’s &amp; Urgent Care Team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4815DD9-9807-4F3E-B81F-0C6580E7B6A3}"/>
              </a:ext>
            </a:extLst>
          </p:cNvPr>
          <p:cNvSpPr/>
          <p:nvPr/>
        </p:nvSpPr>
        <p:spPr>
          <a:xfrm>
            <a:off x="3184998" y="5101043"/>
            <a:ext cx="1201636" cy="807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94" dirty="0"/>
              <a:t>VACANT</a:t>
            </a:r>
          </a:p>
          <a:p>
            <a:pPr lvl="0" algn="ctr"/>
            <a:r>
              <a:rPr lang="en-US" sz="894" dirty="0"/>
              <a:t>Nurse Assessor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1F24451-E479-4E9B-9DAF-E48DB9506F06}"/>
              </a:ext>
            </a:extLst>
          </p:cNvPr>
          <p:cNvCxnSpPr>
            <a:cxnSpLocks/>
          </p:cNvCxnSpPr>
          <p:nvPr/>
        </p:nvCxnSpPr>
        <p:spPr>
          <a:xfrm>
            <a:off x="4158390" y="4388554"/>
            <a:ext cx="0" cy="202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2A3AB-AC78-4DD5-82BF-879ED7EED7E6}"/>
              </a:ext>
            </a:extLst>
          </p:cNvPr>
          <p:cNvCxnSpPr/>
          <p:nvPr/>
        </p:nvCxnSpPr>
        <p:spPr>
          <a:xfrm>
            <a:off x="3753513" y="4861602"/>
            <a:ext cx="0" cy="21319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724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381662" y="1640417"/>
          <a:ext cx="7421306" cy="359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234433" y="1486749"/>
            <a:ext cx="2500822" cy="92506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89" b="1" dirty="0"/>
              <a:t>Primary Care Team</a:t>
            </a:r>
          </a:p>
        </p:txBody>
      </p:sp>
    </p:spTree>
    <p:extLst>
      <p:ext uri="{BB962C8B-B14F-4D97-AF65-F5344CB8AC3E}">
        <p14:creationId xmlns:p14="http://schemas.microsoft.com/office/powerpoint/2010/main" val="4026486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02328398"/>
              </p:ext>
            </p:extLst>
          </p:nvPr>
        </p:nvGraphicFramePr>
        <p:xfrm>
          <a:off x="1020402" y="1606881"/>
          <a:ext cx="7542723" cy="3752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138712" y="854715"/>
            <a:ext cx="2500822" cy="92506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89" b="1" dirty="0"/>
              <a:t>Mental Health &amp; Learning Disability Team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E3F49B3-4A6D-4137-9D3B-91BD7258DF93}"/>
              </a:ext>
            </a:extLst>
          </p:cNvPr>
          <p:cNvGrpSpPr/>
          <p:nvPr/>
        </p:nvGrpSpPr>
        <p:grpSpPr>
          <a:xfrm>
            <a:off x="8625408" y="2996952"/>
            <a:ext cx="593878" cy="395919"/>
            <a:chOff x="6948613" y="1401313"/>
            <a:chExt cx="593878" cy="395919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DF0CF53-6E61-48E1-BB06-3E00F39C6EDB}"/>
                </a:ext>
              </a:extLst>
            </p:cNvPr>
            <p:cNvSpPr/>
            <p:nvPr/>
          </p:nvSpPr>
          <p:spPr>
            <a:xfrm>
              <a:off x="6948613" y="1401313"/>
              <a:ext cx="593878" cy="39591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C578A06C-8F37-4761-961F-B05E1BFC3F4E}"/>
                </a:ext>
              </a:extLst>
            </p:cNvPr>
            <p:cNvSpPr txBox="1"/>
            <p:nvPr/>
          </p:nvSpPr>
          <p:spPr>
            <a:xfrm>
              <a:off x="6960209" y="1412909"/>
              <a:ext cx="570686" cy="3727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00" kern="1200" dirty="0"/>
                <a:t>Loca</a:t>
              </a:r>
              <a:r>
                <a:rPr lang="en-US" sz="500" dirty="0"/>
                <a:t>l Area</a:t>
              </a:r>
            </a:p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00" dirty="0"/>
                <a:t> Co-</a:t>
              </a:r>
              <a:r>
                <a:rPr lang="en-US" sz="500" dirty="0" err="1"/>
                <a:t>ordinator</a:t>
              </a:r>
              <a:r>
                <a:rPr lang="en-US" sz="500" dirty="0"/>
                <a:t> – </a:t>
              </a:r>
              <a:r>
                <a:rPr lang="en-US" sz="500" dirty="0" err="1"/>
                <a:t>LeDer</a:t>
              </a:r>
              <a:r>
                <a:rPr lang="en-US" sz="500" dirty="0"/>
                <a:t> Project</a:t>
              </a:r>
              <a:endParaRPr lang="en-US" sz="500" kern="1200" dirty="0"/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C364F53-B181-4B2C-886B-32DF563D0508}"/>
              </a:ext>
            </a:extLst>
          </p:cNvPr>
          <p:cNvCxnSpPr/>
          <p:nvPr/>
        </p:nvCxnSpPr>
        <p:spPr>
          <a:xfrm>
            <a:off x="8265368" y="2924944"/>
            <a:ext cx="648072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45418CC-2359-44B1-A730-7A4BE2D0C93E}"/>
              </a:ext>
            </a:extLst>
          </p:cNvPr>
          <p:cNvCxnSpPr/>
          <p:nvPr/>
        </p:nvCxnSpPr>
        <p:spPr>
          <a:xfrm flipH="1">
            <a:off x="8769424" y="292494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A6691A4-9AB5-4513-A917-A8A517AE6BD8}"/>
              </a:ext>
            </a:extLst>
          </p:cNvPr>
          <p:cNvCxnSpPr>
            <a:stCxn id="7" idx="0"/>
            <a:endCxn id="6" idx="0"/>
          </p:cNvCxnSpPr>
          <p:nvPr/>
        </p:nvCxnSpPr>
        <p:spPr>
          <a:xfrm flipV="1">
            <a:off x="8922347" y="2996952"/>
            <a:ext cx="0" cy="11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92DA10-63E8-4A2C-ABCD-12667A412417}"/>
              </a:ext>
            </a:extLst>
          </p:cNvPr>
          <p:cNvCxnSpPr>
            <a:endCxn id="6" idx="0"/>
          </p:cNvCxnSpPr>
          <p:nvPr/>
        </p:nvCxnSpPr>
        <p:spPr>
          <a:xfrm>
            <a:off x="8922347" y="2924944"/>
            <a:ext cx="0" cy="7200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735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17801133"/>
              </p:ext>
            </p:extLst>
          </p:nvPr>
        </p:nvGraphicFramePr>
        <p:xfrm>
          <a:off x="1651000" y="1227667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376300" y="1038535"/>
            <a:ext cx="3077935" cy="113854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63" b="1" dirty="0"/>
              <a:t>Joint Commissioning Office</a:t>
            </a:r>
          </a:p>
        </p:txBody>
      </p:sp>
    </p:spTree>
    <p:extLst>
      <p:ext uri="{BB962C8B-B14F-4D97-AF65-F5344CB8AC3E}">
        <p14:creationId xmlns:p14="http://schemas.microsoft.com/office/powerpoint/2010/main" val="998083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600" y="836712"/>
            <a:ext cx="7488832" cy="1080121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GB" sz="3600" b="1" dirty="0">
                <a:solidFill>
                  <a:schemeClr val="bg1"/>
                </a:solidFill>
              </a:rPr>
              <a:t>Jackie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sz="3200" b="1" dirty="0">
                <a:solidFill>
                  <a:schemeClr val="bg1"/>
                </a:solidFill>
              </a:rPr>
              <a:t>Mills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640" y="2708920"/>
            <a:ext cx="6718176" cy="115212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Executive Director of Finance &amp; Corporate Services</a:t>
            </a:r>
          </a:p>
        </p:txBody>
      </p:sp>
    </p:spTree>
    <p:extLst>
      <p:ext uri="{BB962C8B-B14F-4D97-AF65-F5344CB8AC3E}">
        <p14:creationId xmlns:p14="http://schemas.microsoft.com/office/powerpoint/2010/main" val="3092918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930532" y="3530606"/>
            <a:ext cx="1037035" cy="920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57281" y="45720"/>
                </a:moveTo>
                <a:lnTo>
                  <a:pt x="0" y="45720"/>
                </a:lnTo>
                <a:lnTo>
                  <a:pt x="0" y="117314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5343393" y="1027126"/>
            <a:ext cx="2586567" cy="912799"/>
          </a:xfrm>
          <a:custGeom>
            <a:avLst/>
            <a:gdLst>
              <a:gd name="connsiteX0" fmla="*/ 0 w 1998212"/>
              <a:gd name="connsiteY0" fmla="*/ 0 h 776557"/>
              <a:gd name="connsiteX1" fmla="*/ 1998212 w 1998212"/>
              <a:gd name="connsiteY1" fmla="*/ 0 h 776557"/>
              <a:gd name="connsiteX2" fmla="*/ 1998212 w 1998212"/>
              <a:gd name="connsiteY2" fmla="*/ 776557 h 776557"/>
              <a:gd name="connsiteX3" fmla="*/ 0 w 1998212"/>
              <a:gd name="connsiteY3" fmla="*/ 776557 h 776557"/>
              <a:gd name="connsiteX4" fmla="*/ 0 w 1998212"/>
              <a:gd name="connsiteY4" fmla="*/ 0 h 77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8212" h="776557">
                <a:moveTo>
                  <a:pt x="0" y="0"/>
                </a:moveTo>
                <a:lnTo>
                  <a:pt x="1998212" y="0"/>
                </a:lnTo>
                <a:lnTo>
                  <a:pt x="1998212" y="776557"/>
                </a:lnTo>
                <a:lnTo>
                  <a:pt x="0" y="77655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400" b="1" dirty="0">
              <a:solidFill>
                <a:prstClr val="white"/>
              </a:solidFill>
            </a:endParaRP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400" dirty="0">
                <a:solidFill>
                  <a:prstClr val="white"/>
                </a:solidFill>
              </a:rPr>
              <a:t>Executive Director of Finance and Corporate Services</a:t>
            </a: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141942" y="2376501"/>
            <a:ext cx="799704" cy="141287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5240" tIns="3810" rIns="15240" bIns="3810" spcCol="1270" anchor="ctr"/>
          <a:lstStyle/>
          <a:p>
            <a:pPr algn="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3214291" y="3279779"/>
            <a:ext cx="1270926" cy="1527175"/>
          </a:xfrm>
          <a:custGeom>
            <a:avLst/>
            <a:gdLst>
              <a:gd name="connsiteX0" fmla="*/ 0 w 1419772"/>
              <a:gd name="connsiteY0" fmla="*/ 0 h 424773"/>
              <a:gd name="connsiteX1" fmla="*/ 1419772 w 1419772"/>
              <a:gd name="connsiteY1" fmla="*/ 0 h 424773"/>
              <a:gd name="connsiteX2" fmla="*/ 1419772 w 1419772"/>
              <a:gd name="connsiteY2" fmla="*/ 424773 h 424773"/>
              <a:gd name="connsiteX3" fmla="*/ 0 w 1419772"/>
              <a:gd name="connsiteY3" fmla="*/ 424773 h 424773"/>
              <a:gd name="connsiteX4" fmla="*/ 0 w 1419772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9772" h="424773">
                <a:moveTo>
                  <a:pt x="0" y="0"/>
                </a:moveTo>
                <a:lnTo>
                  <a:pt x="1419772" y="0"/>
                </a:lnTo>
                <a:lnTo>
                  <a:pt x="1419772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200" b="1" dirty="0">
              <a:solidFill>
                <a:prstClr val="white"/>
              </a:solidFill>
            </a:endParaRP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200" dirty="0">
              <a:solidFill>
                <a:prstClr val="white"/>
              </a:solidFill>
            </a:endParaRP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>
                <a:solidFill>
                  <a:prstClr val="white"/>
                </a:solidFill>
              </a:rPr>
              <a:t>Corporate Services Risk and Governance Manager</a:t>
            </a:r>
          </a:p>
        </p:txBody>
      </p:sp>
      <p:sp>
        <p:nvSpPr>
          <p:cNvPr id="16" name="Freeform 15"/>
          <p:cNvSpPr/>
          <p:nvPr/>
        </p:nvSpPr>
        <p:spPr>
          <a:xfrm>
            <a:off x="4562615" y="3287720"/>
            <a:ext cx="1374113" cy="1512887"/>
          </a:xfrm>
          <a:custGeom>
            <a:avLst/>
            <a:gdLst>
              <a:gd name="connsiteX0" fmla="*/ 0 w 1368373"/>
              <a:gd name="connsiteY0" fmla="*/ 0 h 424773"/>
              <a:gd name="connsiteX1" fmla="*/ 1368373 w 1368373"/>
              <a:gd name="connsiteY1" fmla="*/ 0 h 424773"/>
              <a:gd name="connsiteX2" fmla="*/ 1368373 w 1368373"/>
              <a:gd name="connsiteY2" fmla="*/ 424773 h 424773"/>
              <a:gd name="connsiteX3" fmla="*/ 0 w 1368373"/>
              <a:gd name="connsiteY3" fmla="*/ 424773 h 424773"/>
              <a:gd name="connsiteX4" fmla="*/ 0 w 1368373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8373" h="424773">
                <a:moveTo>
                  <a:pt x="0" y="0"/>
                </a:moveTo>
                <a:lnTo>
                  <a:pt x="1368373" y="0"/>
                </a:lnTo>
                <a:lnTo>
                  <a:pt x="1368373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200" b="1" dirty="0">
              <a:solidFill>
                <a:prstClr val="white"/>
              </a:solidFill>
            </a:endParaRP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200" b="1" dirty="0">
              <a:solidFill>
                <a:prstClr val="white"/>
              </a:solidFill>
            </a:endParaRP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>
                <a:solidFill>
                  <a:prstClr val="white"/>
                </a:solidFill>
              </a:rPr>
              <a:t>Business Manager to </a:t>
            </a: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>
                <a:solidFill>
                  <a:prstClr val="white"/>
                </a:solidFill>
              </a:rPr>
              <a:t>the Chair and Accountable Officer</a:t>
            </a:r>
          </a:p>
        </p:txBody>
      </p:sp>
      <p:sp>
        <p:nvSpPr>
          <p:cNvPr id="17" name="Freeform 16"/>
          <p:cNvSpPr/>
          <p:nvPr/>
        </p:nvSpPr>
        <p:spPr>
          <a:xfrm>
            <a:off x="3465388" y="3506790"/>
            <a:ext cx="799703" cy="142875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>
              <a:lnSpc>
                <a:spcPct val="90000"/>
              </a:lnSpc>
              <a:spcAft>
                <a:spcPct val="35000"/>
              </a:spcAft>
              <a:defRPr/>
            </a:pPr>
            <a:endParaRPr lang="en-GB" sz="9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1833298" y="3259139"/>
            <a:ext cx="1260608" cy="1538287"/>
          </a:xfrm>
          <a:custGeom>
            <a:avLst/>
            <a:gdLst>
              <a:gd name="connsiteX0" fmla="*/ 0 w 2097712"/>
              <a:gd name="connsiteY0" fmla="*/ 0 h 816906"/>
              <a:gd name="connsiteX1" fmla="*/ 2097712 w 2097712"/>
              <a:gd name="connsiteY1" fmla="*/ 0 h 816906"/>
              <a:gd name="connsiteX2" fmla="*/ 2097712 w 2097712"/>
              <a:gd name="connsiteY2" fmla="*/ 816906 h 816906"/>
              <a:gd name="connsiteX3" fmla="*/ 0 w 2097712"/>
              <a:gd name="connsiteY3" fmla="*/ 816906 h 816906"/>
              <a:gd name="connsiteX4" fmla="*/ 0 w 2097712"/>
              <a:gd name="connsiteY4" fmla="*/ 0 h 81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712" h="816906">
                <a:moveTo>
                  <a:pt x="0" y="0"/>
                </a:moveTo>
                <a:lnTo>
                  <a:pt x="2097712" y="0"/>
                </a:lnTo>
                <a:lnTo>
                  <a:pt x="2097712" y="816906"/>
                </a:lnTo>
                <a:lnTo>
                  <a:pt x="0" y="81690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200" b="1" dirty="0">
              <a:solidFill>
                <a:prstClr val="white"/>
              </a:solidFill>
            </a:endParaRP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200" b="1" dirty="0">
              <a:solidFill>
                <a:prstClr val="white"/>
              </a:solidFill>
            </a:endParaRP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200" b="1" dirty="0">
              <a:solidFill>
                <a:prstClr val="white"/>
              </a:solidFill>
            </a:endParaRP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>
                <a:solidFill>
                  <a:prstClr val="white"/>
                </a:solidFill>
              </a:rPr>
              <a:t>Deputy Director of IT</a:t>
            </a: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200" b="1" dirty="0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695715" y="1598613"/>
            <a:ext cx="2182416" cy="773112"/>
          </a:xfrm>
          <a:custGeom>
            <a:avLst/>
            <a:gdLst>
              <a:gd name="connsiteX0" fmla="*/ 0 w 820412"/>
              <a:gd name="connsiteY0" fmla="*/ 0 h 424773"/>
              <a:gd name="connsiteX1" fmla="*/ 820412 w 820412"/>
              <a:gd name="connsiteY1" fmla="*/ 0 h 424773"/>
              <a:gd name="connsiteX2" fmla="*/ 820412 w 820412"/>
              <a:gd name="connsiteY2" fmla="*/ 424773 h 424773"/>
              <a:gd name="connsiteX3" fmla="*/ 0 w 820412"/>
              <a:gd name="connsiteY3" fmla="*/ 424773 h 424773"/>
              <a:gd name="connsiteX4" fmla="*/ 0 w 820412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412" h="424773">
                <a:moveTo>
                  <a:pt x="0" y="0"/>
                </a:moveTo>
                <a:lnTo>
                  <a:pt x="820412" y="0"/>
                </a:lnTo>
                <a:lnTo>
                  <a:pt x="820412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>
                <a:solidFill>
                  <a:prstClr val="white"/>
                </a:solidFill>
              </a:rPr>
              <a:t>Associate Director </a:t>
            </a: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>
                <a:solidFill>
                  <a:prstClr val="white"/>
                </a:solidFill>
              </a:rPr>
              <a:t>(Corporate Services)</a:t>
            </a:r>
          </a:p>
        </p:txBody>
      </p:sp>
      <p:sp>
        <p:nvSpPr>
          <p:cNvPr id="21" name="Freeform 20"/>
          <p:cNvSpPr/>
          <p:nvPr/>
        </p:nvSpPr>
        <p:spPr>
          <a:xfrm>
            <a:off x="2371600" y="2530475"/>
            <a:ext cx="799703" cy="141288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>
              <a:lnSpc>
                <a:spcPct val="90000"/>
              </a:lnSpc>
              <a:spcAft>
                <a:spcPct val="35000"/>
              </a:spcAft>
              <a:defRPr/>
            </a:pPr>
            <a:endParaRPr lang="en-GB" sz="9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17910" y="3265493"/>
            <a:ext cx="1264046" cy="1531937"/>
          </a:xfrm>
          <a:custGeom>
            <a:avLst/>
            <a:gdLst>
              <a:gd name="connsiteX0" fmla="*/ 0 w 820412"/>
              <a:gd name="connsiteY0" fmla="*/ 0 h 424773"/>
              <a:gd name="connsiteX1" fmla="*/ 820412 w 820412"/>
              <a:gd name="connsiteY1" fmla="*/ 0 h 424773"/>
              <a:gd name="connsiteX2" fmla="*/ 820412 w 820412"/>
              <a:gd name="connsiteY2" fmla="*/ 424773 h 424773"/>
              <a:gd name="connsiteX3" fmla="*/ 0 w 820412"/>
              <a:gd name="connsiteY3" fmla="*/ 424773 h 424773"/>
              <a:gd name="connsiteX4" fmla="*/ 0 w 820412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412" h="424773">
                <a:moveTo>
                  <a:pt x="0" y="0"/>
                </a:moveTo>
                <a:lnTo>
                  <a:pt x="820412" y="0"/>
                </a:lnTo>
                <a:lnTo>
                  <a:pt x="820412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200" b="1" dirty="0">
              <a:solidFill>
                <a:prstClr val="white"/>
              </a:solidFill>
            </a:endParaRP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200" b="1" dirty="0">
              <a:solidFill>
                <a:prstClr val="white"/>
              </a:solidFill>
            </a:endParaRP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>
                <a:solidFill>
                  <a:prstClr val="white"/>
                </a:solidFill>
              </a:rPr>
              <a:t>Deputy Director of Information, Performance and PMO</a:t>
            </a:r>
          </a:p>
        </p:txBody>
      </p:sp>
      <p:sp>
        <p:nvSpPr>
          <p:cNvPr id="25" name="Freeform 24"/>
          <p:cNvSpPr/>
          <p:nvPr/>
        </p:nvSpPr>
        <p:spPr>
          <a:xfrm>
            <a:off x="2294202" y="2565400"/>
            <a:ext cx="799704" cy="141288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>
              <a:lnSpc>
                <a:spcPct val="90000"/>
              </a:lnSpc>
              <a:spcAft>
                <a:spcPct val="35000"/>
              </a:spcAft>
              <a:defRPr/>
            </a:pPr>
            <a:endParaRPr lang="en-GB" sz="9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3154098" y="1357326"/>
            <a:ext cx="799704" cy="141287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>
              <a:lnSpc>
                <a:spcPct val="90000"/>
              </a:lnSpc>
              <a:spcAft>
                <a:spcPct val="35000"/>
              </a:spcAft>
              <a:defRPr/>
            </a:pPr>
            <a:endParaRPr lang="en-GB" sz="9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319198" y="1027126"/>
            <a:ext cx="799704" cy="141287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>
              <a:lnSpc>
                <a:spcPct val="90000"/>
              </a:lnSpc>
              <a:spcAft>
                <a:spcPct val="35000"/>
              </a:spcAft>
              <a:defRPr/>
            </a:pPr>
            <a:endParaRPr lang="en-GB" sz="9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8583" y="260354"/>
            <a:ext cx="7632849" cy="5238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prstClr val="white"/>
                </a:solidFill>
              </a:rPr>
              <a:t>Finance and Corporate Services</a:t>
            </a:r>
          </a:p>
        </p:txBody>
      </p:sp>
      <p:sp>
        <p:nvSpPr>
          <p:cNvPr id="33" name="Freeform 32"/>
          <p:cNvSpPr/>
          <p:nvPr/>
        </p:nvSpPr>
        <p:spPr>
          <a:xfrm>
            <a:off x="6262059" y="3305183"/>
            <a:ext cx="1343719" cy="1509712"/>
          </a:xfrm>
          <a:custGeom>
            <a:avLst/>
            <a:gdLst>
              <a:gd name="connsiteX0" fmla="*/ 0 w 1368373"/>
              <a:gd name="connsiteY0" fmla="*/ 0 h 424773"/>
              <a:gd name="connsiteX1" fmla="*/ 1368373 w 1368373"/>
              <a:gd name="connsiteY1" fmla="*/ 0 h 424773"/>
              <a:gd name="connsiteX2" fmla="*/ 1368373 w 1368373"/>
              <a:gd name="connsiteY2" fmla="*/ 424773 h 424773"/>
              <a:gd name="connsiteX3" fmla="*/ 0 w 1368373"/>
              <a:gd name="connsiteY3" fmla="*/ 424773 h 424773"/>
              <a:gd name="connsiteX4" fmla="*/ 0 w 1368373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8373" h="424773">
                <a:moveTo>
                  <a:pt x="0" y="0"/>
                </a:moveTo>
                <a:lnTo>
                  <a:pt x="1368373" y="0"/>
                </a:lnTo>
                <a:lnTo>
                  <a:pt x="1368373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200" b="1" dirty="0">
              <a:solidFill>
                <a:prstClr val="white"/>
              </a:solidFill>
            </a:endParaRP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>
                <a:solidFill>
                  <a:prstClr val="white"/>
                </a:solidFill>
              </a:rPr>
              <a:t>Deputy  Director of Finance</a:t>
            </a:r>
          </a:p>
        </p:txBody>
      </p:sp>
      <p:sp>
        <p:nvSpPr>
          <p:cNvPr id="34" name="Freeform 33"/>
          <p:cNvSpPr/>
          <p:nvPr/>
        </p:nvSpPr>
        <p:spPr>
          <a:xfrm>
            <a:off x="7684029" y="3279779"/>
            <a:ext cx="1246850" cy="1512887"/>
          </a:xfrm>
          <a:custGeom>
            <a:avLst/>
            <a:gdLst>
              <a:gd name="connsiteX0" fmla="*/ 0 w 1368373"/>
              <a:gd name="connsiteY0" fmla="*/ 0 h 424773"/>
              <a:gd name="connsiteX1" fmla="*/ 1368373 w 1368373"/>
              <a:gd name="connsiteY1" fmla="*/ 0 h 424773"/>
              <a:gd name="connsiteX2" fmla="*/ 1368373 w 1368373"/>
              <a:gd name="connsiteY2" fmla="*/ 424773 h 424773"/>
              <a:gd name="connsiteX3" fmla="*/ 0 w 1368373"/>
              <a:gd name="connsiteY3" fmla="*/ 424773 h 424773"/>
              <a:gd name="connsiteX4" fmla="*/ 0 w 1368373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8373" h="424773">
                <a:moveTo>
                  <a:pt x="0" y="0"/>
                </a:moveTo>
                <a:lnTo>
                  <a:pt x="1368373" y="0"/>
                </a:lnTo>
                <a:lnTo>
                  <a:pt x="1368373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1200" b="1" dirty="0">
              <a:solidFill>
                <a:prstClr val="white"/>
              </a:solidFill>
            </a:endParaRP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>
                <a:solidFill>
                  <a:prstClr val="white"/>
                </a:solidFill>
              </a:rPr>
              <a:t>Deputy Director of Contracting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636677" y="1939925"/>
            <a:ext cx="0" cy="193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78138" y="2133600"/>
            <a:ext cx="41171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995312" y="2133600"/>
            <a:ext cx="0" cy="86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Straight Connector 2049"/>
          <p:cNvCxnSpPr/>
          <p:nvPr/>
        </p:nvCxnSpPr>
        <p:spPr>
          <a:xfrm>
            <a:off x="7995312" y="2997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Straight Connector 2056"/>
          <p:cNvCxnSpPr/>
          <p:nvPr/>
        </p:nvCxnSpPr>
        <p:spPr>
          <a:xfrm flipV="1">
            <a:off x="6825853" y="2997200"/>
            <a:ext cx="1559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Straight Connector 2060"/>
          <p:cNvCxnSpPr/>
          <p:nvPr/>
        </p:nvCxnSpPr>
        <p:spPr>
          <a:xfrm>
            <a:off x="8385704" y="2997213"/>
            <a:ext cx="0" cy="290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5" name="Straight Connector 2064"/>
          <p:cNvCxnSpPr/>
          <p:nvPr/>
        </p:nvCxnSpPr>
        <p:spPr>
          <a:xfrm>
            <a:off x="6825854" y="2997213"/>
            <a:ext cx="0" cy="290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8" name="Straight Connector 2067"/>
          <p:cNvCxnSpPr/>
          <p:nvPr/>
        </p:nvCxnSpPr>
        <p:spPr>
          <a:xfrm>
            <a:off x="2770585" y="2371738"/>
            <a:ext cx="0" cy="625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2" name="Straight Connector 2071"/>
          <p:cNvCxnSpPr/>
          <p:nvPr/>
        </p:nvCxnSpPr>
        <p:spPr>
          <a:xfrm>
            <a:off x="5186892" y="2997213"/>
            <a:ext cx="0" cy="290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4" name="Straight Connector 2073"/>
          <p:cNvCxnSpPr/>
          <p:nvPr/>
        </p:nvCxnSpPr>
        <p:spPr>
          <a:xfrm>
            <a:off x="3850614" y="2997213"/>
            <a:ext cx="0" cy="290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6" name="Straight Connector 2075"/>
          <p:cNvCxnSpPr/>
          <p:nvPr/>
        </p:nvCxnSpPr>
        <p:spPr>
          <a:xfrm>
            <a:off x="2371593" y="2997213"/>
            <a:ext cx="0" cy="282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8" name="Straight Connector 2077"/>
          <p:cNvCxnSpPr/>
          <p:nvPr/>
        </p:nvCxnSpPr>
        <p:spPr>
          <a:xfrm>
            <a:off x="1050793" y="2997213"/>
            <a:ext cx="0" cy="290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050795" y="2997200"/>
            <a:ext cx="41360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Diagram 131"/>
          <p:cNvGraphicFramePr/>
          <p:nvPr>
            <p:extLst>
              <p:ext uri="{D42A27DB-BD31-4B8C-83A1-F6EECF244321}">
                <p14:modId xmlns:p14="http://schemas.microsoft.com/office/powerpoint/2010/main" val="3325963726"/>
              </p:ext>
            </p:extLst>
          </p:nvPr>
        </p:nvGraphicFramePr>
        <p:xfrm>
          <a:off x="416496" y="980728"/>
          <a:ext cx="914501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69224" y="554458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 Joint appointment for Better Care Fund and Accountable Care Partnership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2600" y="297161"/>
            <a:ext cx="7489577" cy="5238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Finance and Procurement</a:t>
            </a:r>
          </a:p>
        </p:txBody>
      </p:sp>
    </p:spTree>
    <p:extLst>
      <p:ext uri="{BB962C8B-B14F-4D97-AF65-F5344CB8AC3E}">
        <p14:creationId xmlns:p14="http://schemas.microsoft.com/office/powerpoint/2010/main" val="2135995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930535" y="3530606"/>
            <a:ext cx="1037035" cy="920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57281" y="45720"/>
                </a:moveTo>
                <a:lnTo>
                  <a:pt x="0" y="45720"/>
                </a:lnTo>
                <a:lnTo>
                  <a:pt x="0" y="117314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3478024" y="1077138"/>
            <a:ext cx="2586567" cy="842962"/>
          </a:xfrm>
          <a:custGeom>
            <a:avLst/>
            <a:gdLst>
              <a:gd name="connsiteX0" fmla="*/ 0 w 1998212"/>
              <a:gd name="connsiteY0" fmla="*/ 0 h 776557"/>
              <a:gd name="connsiteX1" fmla="*/ 1998212 w 1998212"/>
              <a:gd name="connsiteY1" fmla="*/ 0 h 776557"/>
              <a:gd name="connsiteX2" fmla="*/ 1998212 w 1998212"/>
              <a:gd name="connsiteY2" fmla="*/ 776557 h 776557"/>
              <a:gd name="connsiteX3" fmla="*/ 0 w 1998212"/>
              <a:gd name="connsiteY3" fmla="*/ 776557 h 776557"/>
              <a:gd name="connsiteX4" fmla="*/ 0 w 1998212"/>
              <a:gd name="connsiteY4" fmla="*/ 0 h 77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8212" h="776557">
                <a:moveTo>
                  <a:pt x="0" y="0"/>
                </a:moveTo>
                <a:lnTo>
                  <a:pt x="1998212" y="0"/>
                </a:lnTo>
                <a:lnTo>
                  <a:pt x="1998212" y="776557"/>
                </a:lnTo>
                <a:lnTo>
                  <a:pt x="0" y="77655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Deputy Director of Contracting</a:t>
            </a:r>
          </a:p>
        </p:txBody>
      </p:sp>
      <p:sp>
        <p:nvSpPr>
          <p:cNvPr id="13" name="Freeform 12"/>
          <p:cNvSpPr/>
          <p:nvPr/>
        </p:nvSpPr>
        <p:spPr>
          <a:xfrm>
            <a:off x="1141942" y="2376507"/>
            <a:ext cx="799704" cy="141287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5240" tIns="3810" rIns="15240" bIns="3810" spcCol="1270" anchor="ctr"/>
          <a:lstStyle/>
          <a:p>
            <a:pPr algn="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en-GB" sz="600" dirty="0"/>
          </a:p>
        </p:txBody>
      </p:sp>
      <p:sp>
        <p:nvSpPr>
          <p:cNvPr id="14" name="Freeform 13"/>
          <p:cNvSpPr/>
          <p:nvPr/>
        </p:nvSpPr>
        <p:spPr>
          <a:xfrm>
            <a:off x="5479267" y="2711451"/>
            <a:ext cx="1888331" cy="646112"/>
          </a:xfrm>
          <a:custGeom>
            <a:avLst/>
            <a:gdLst>
              <a:gd name="connsiteX0" fmla="*/ 0 w 1419772"/>
              <a:gd name="connsiteY0" fmla="*/ 0 h 424773"/>
              <a:gd name="connsiteX1" fmla="*/ 1419772 w 1419772"/>
              <a:gd name="connsiteY1" fmla="*/ 0 h 424773"/>
              <a:gd name="connsiteX2" fmla="*/ 1419772 w 1419772"/>
              <a:gd name="connsiteY2" fmla="*/ 424773 h 424773"/>
              <a:gd name="connsiteX3" fmla="*/ 0 w 1419772"/>
              <a:gd name="connsiteY3" fmla="*/ 424773 h 424773"/>
              <a:gd name="connsiteX4" fmla="*/ 0 w 1419772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9772" h="424773">
                <a:moveTo>
                  <a:pt x="0" y="0"/>
                </a:moveTo>
                <a:lnTo>
                  <a:pt x="1419772" y="0"/>
                </a:lnTo>
                <a:lnTo>
                  <a:pt x="1419772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Senior Contracts Manager</a:t>
            </a:r>
          </a:p>
        </p:txBody>
      </p:sp>
      <p:sp>
        <p:nvSpPr>
          <p:cNvPr id="16" name="Freeform 15"/>
          <p:cNvSpPr/>
          <p:nvPr/>
        </p:nvSpPr>
        <p:spPr>
          <a:xfrm>
            <a:off x="7555056" y="2778125"/>
            <a:ext cx="1922727" cy="579438"/>
          </a:xfrm>
          <a:custGeom>
            <a:avLst/>
            <a:gdLst>
              <a:gd name="connsiteX0" fmla="*/ 0 w 1368373"/>
              <a:gd name="connsiteY0" fmla="*/ 0 h 424773"/>
              <a:gd name="connsiteX1" fmla="*/ 1368373 w 1368373"/>
              <a:gd name="connsiteY1" fmla="*/ 0 h 424773"/>
              <a:gd name="connsiteX2" fmla="*/ 1368373 w 1368373"/>
              <a:gd name="connsiteY2" fmla="*/ 424773 h 424773"/>
              <a:gd name="connsiteX3" fmla="*/ 0 w 1368373"/>
              <a:gd name="connsiteY3" fmla="*/ 424773 h 424773"/>
              <a:gd name="connsiteX4" fmla="*/ 0 w 1368373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8373" h="424773">
                <a:moveTo>
                  <a:pt x="0" y="0"/>
                </a:moveTo>
                <a:lnTo>
                  <a:pt x="1368373" y="0"/>
                </a:lnTo>
                <a:lnTo>
                  <a:pt x="1368373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Senior Contracts Manager</a:t>
            </a:r>
          </a:p>
        </p:txBody>
      </p:sp>
      <p:sp>
        <p:nvSpPr>
          <p:cNvPr id="17" name="Freeform 16"/>
          <p:cNvSpPr/>
          <p:nvPr/>
        </p:nvSpPr>
        <p:spPr>
          <a:xfrm>
            <a:off x="3465391" y="3506790"/>
            <a:ext cx="799703" cy="142875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>
              <a:lnSpc>
                <a:spcPct val="90000"/>
              </a:lnSpc>
              <a:spcAft>
                <a:spcPct val="35000"/>
              </a:spcAft>
              <a:defRPr/>
            </a:pPr>
            <a:endParaRPr lang="en-GB" sz="900"/>
          </a:p>
        </p:txBody>
      </p:sp>
      <p:sp>
        <p:nvSpPr>
          <p:cNvPr id="20" name="Freeform 19"/>
          <p:cNvSpPr/>
          <p:nvPr/>
        </p:nvSpPr>
        <p:spPr>
          <a:xfrm>
            <a:off x="2930525" y="2773363"/>
            <a:ext cx="1934766" cy="658812"/>
          </a:xfrm>
          <a:custGeom>
            <a:avLst/>
            <a:gdLst>
              <a:gd name="connsiteX0" fmla="*/ 0 w 820412"/>
              <a:gd name="connsiteY0" fmla="*/ 0 h 424773"/>
              <a:gd name="connsiteX1" fmla="*/ 820412 w 820412"/>
              <a:gd name="connsiteY1" fmla="*/ 0 h 424773"/>
              <a:gd name="connsiteX2" fmla="*/ 820412 w 820412"/>
              <a:gd name="connsiteY2" fmla="*/ 424773 h 424773"/>
              <a:gd name="connsiteX3" fmla="*/ 0 w 820412"/>
              <a:gd name="connsiteY3" fmla="*/ 424773 h 424773"/>
              <a:gd name="connsiteX4" fmla="*/ 0 w 820412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412" h="424773">
                <a:moveTo>
                  <a:pt x="0" y="0"/>
                </a:moveTo>
                <a:lnTo>
                  <a:pt x="820412" y="0"/>
                </a:lnTo>
                <a:lnTo>
                  <a:pt x="820412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Senior Contracts Manager</a:t>
            </a:r>
          </a:p>
        </p:txBody>
      </p:sp>
      <p:sp>
        <p:nvSpPr>
          <p:cNvPr id="21" name="Freeform 20"/>
          <p:cNvSpPr/>
          <p:nvPr/>
        </p:nvSpPr>
        <p:spPr>
          <a:xfrm>
            <a:off x="2371603" y="2530475"/>
            <a:ext cx="799703" cy="141288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>
              <a:lnSpc>
                <a:spcPct val="90000"/>
              </a:lnSpc>
              <a:spcAft>
                <a:spcPct val="35000"/>
              </a:spcAft>
              <a:defRPr/>
            </a:pPr>
            <a:endParaRPr lang="en-GB" sz="900"/>
          </a:p>
        </p:txBody>
      </p:sp>
      <p:sp>
        <p:nvSpPr>
          <p:cNvPr id="22" name="Freeform 21"/>
          <p:cNvSpPr/>
          <p:nvPr/>
        </p:nvSpPr>
        <p:spPr>
          <a:xfrm>
            <a:off x="818623" y="3722688"/>
            <a:ext cx="1762787" cy="566737"/>
          </a:xfrm>
          <a:custGeom>
            <a:avLst/>
            <a:gdLst>
              <a:gd name="connsiteX0" fmla="*/ 0 w 820412"/>
              <a:gd name="connsiteY0" fmla="*/ 0 h 424773"/>
              <a:gd name="connsiteX1" fmla="*/ 820412 w 820412"/>
              <a:gd name="connsiteY1" fmla="*/ 0 h 424773"/>
              <a:gd name="connsiteX2" fmla="*/ 820412 w 820412"/>
              <a:gd name="connsiteY2" fmla="*/ 424773 h 424773"/>
              <a:gd name="connsiteX3" fmla="*/ 0 w 820412"/>
              <a:gd name="connsiteY3" fmla="*/ 424773 h 424773"/>
              <a:gd name="connsiteX4" fmla="*/ 0 w 820412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412" h="424773">
                <a:moveTo>
                  <a:pt x="0" y="0"/>
                </a:moveTo>
                <a:lnTo>
                  <a:pt x="820412" y="0"/>
                </a:lnTo>
                <a:lnTo>
                  <a:pt x="820412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Contracts Manager</a:t>
            </a:r>
          </a:p>
        </p:txBody>
      </p:sp>
      <p:sp>
        <p:nvSpPr>
          <p:cNvPr id="24" name="Freeform 23"/>
          <p:cNvSpPr/>
          <p:nvPr/>
        </p:nvSpPr>
        <p:spPr>
          <a:xfrm>
            <a:off x="725754" y="2773363"/>
            <a:ext cx="1948525" cy="658812"/>
          </a:xfrm>
          <a:custGeom>
            <a:avLst/>
            <a:gdLst>
              <a:gd name="connsiteX0" fmla="*/ 0 w 820412"/>
              <a:gd name="connsiteY0" fmla="*/ 0 h 424773"/>
              <a:gd name="connsiteX1" fmla="*/ 820412 w 820412"/>
              <a:gd name="connsiteY1" fmla="*/ 0 h 424773"/>
              <a:gd name="connsiteX2" fmla="*/ 820412 w 820412"/>
              <a:gd name="connsiteY2" fmla="*/ 424773 h 424773"/>
              <a:gd name="connsiteX3" fmla="*/ 0 w 820412"/>
              <a:gd name="connsiteY3" fmla="*/ 424773 h 424773"/>
              <a:gd name="connsiteX4" fmla="*/ 0 w 820412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412" h="424773">
                <a:moveTo>
                  <a:pt x="0" y="0"/>
                </a:moveTo>
                <a:lnTo>
                  <a:pt x="820412" y="0"/>
                </a:lnTo>
                <a:lnTo>
                  <a:pt x="820412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Senior Contracts Manager</a:t>
            </a:r>
          </a:p>
        </p:txBody>
      </p:sp>
      <p:sp>
        <p:nvSpPr>
          <p:cNvPr id="25" name="Freeform 24"/>
          <p:cNvSpPr/>
          <p:nvPr/>
        </p:nvSpPr>
        <p:spPr>
          <a:xfrm>
            <a:off x="2294202" y="2565400"/>
            <a:ext cx="799704" cy="141288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>
              <a:lnSpc>
                <a:spcPct val="90000"/>
              </a:lnSpc>
              <a:spcAft>
                <a:spcPct val="35000"/>
              </a:spcAft>
              <a:defRPr/>
            </a:pPr>
            <a:endParaRPr lang="en-GB" sz="900"/>
          </a:p>
        </p:txBody>
      </p:sp>
      <p:sp>
        <p:nvSpPr>
          <p:cNvPr id="26" name="Freeform 25"/>
          <p:cNvSpPr/>
          <p:nvPr/>
        </p:nvSpPr>
        <p:spPr>
          <a:xfrm>
            <a:off x="5486146" y="3722692"/>
            <a:ext cx="1792023" cy="636587"/>
          </a:xfrm>
          <a:custGeom>
            <a:avLst/>
            <a:gdLst>
              <a:gd name="connsiteX0" fmla="*/ 0 w 820412"/>
              <a:gd name="connsiteY0" fmla="*/ 0 h 424773"/>
              <a:gd name="connsiteX1" fmla="*/ 820412 w 820412"/>
              <a:gd name="connsiteY1" fmla="*/ 0 h 424773"/>
              <a:gd name="connsiteX2" fmla="*/ 820412 w 820412"/>
              <a:gd name="connsiteY2" fmla="*/ 424773 h 424773"/>
              <a:gd name="connsiteX3" fmla="*/ 0 w 820412"/>
              <a:gd name="connsiteY3" fmla="*/ 424773 h 424773"/>
              <a:gd name="connsiteX4" fmla="*/ 0 w 820412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412" h="424773">
                <a:moveTo>
                  <a:pt x="0" y="0"/>
                </a:moveTo>
                <a:lnTo>
                  <a:pt x="820412" y="0"/>
                </a:lnTo>
                <a:lnTo>
                  <a:pt x="820412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b="1" dirty="0"/>
              <a:t>Isabelle Barker</a:t>
            </a:r>
          </a:p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Contracts Manager</a:t>
            </a:r>
          </a:p>
        </p:txBody>
      </p:sp>
      <p:sp>
        <p:nvSpPr>
          <p:cNvPr id="27" name="Freeform 26"/>
          <p:cNvSpPr/>
          <p:nvPr/>
        </p:nvSpPr>
        <p:spPr>
          <a:xfrm>
            <a:off x="3154098" y="1357332"/>
            <a:ext cx="799704" cy="141287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>
              <a:lnSpc>
                <a:spcPct val="90000"/>
              </a:lnSpc>
              <a:spcAft>
                <a:spcPct val="35000"/>
              </a:spcAft>
              <a:defRPr/>
            </a:pPr>
            <a:endParaRPr lang="en-GB" sz="900"/>
          </a:p>
        </p:txBody>
      </p:sp>
      <p:sp>
        <p:nvSpPr>
          <p:cNvPr id="28" name="Freeform 27"/>
          <p:cNvSpPr/>
          <p:nvPr/>
        </p:nvSpPr>
        <p:spPr>
          <a:xfrm>
            <a:off x="7604919" y="4693444"/>
            <a:ext cx="1872854" cy="679772"/>
          </a:xfrm>
          <a:custGeom>
            <a:avLst/>
            <a:gdLst>
              <a:gd name="connsiteX0" fmla="*/ 0 w 820412"/>
              <a:gd name="connsiteY0" fmla="*/ 0 h 424773"/>
              <a:gd name="connsiteX1" fmla="*/ 820412 w 820412"/>
              <a:gd name="connsiteY1" fmla="*/ 0 h 424773"/>
              <a:gd name="connsiteX2" fmla="*/ 820412 w 820412"/>
              <a:gd name="connsiteY2" fmla="*/ 424773 h 424773"/>
              <a:gd name="connsiteX3" fmla="*/ 0 w 820412"/>
              <a:gd name="connsiteY3" fmla="*/ 424773 h 424773"/>
              <a:gd name="connsiteX4" fmla="*/ 0 w 820412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412" h="424773">
                <a:moveTo>
                  <a:pt x="0" y="0"/>
                </a:moveTo>
                <a:lnTo>
                  <a:pt x="820412" y="0"/>
                </a:lnTo>
                <a:lnTo>
                  <a:pt x="820412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Business Support Officer</a:t>
            </a:r>
          </a:p>
        </p:txBody>
      </p:sp>
      <p:sp>
        <p:nvSpPr>
          <p:cNvPr id="29" name="Freeform 28"/>
          <p:cNvSpPr/>
          <p:nvPr/>
        </p:nvSpPr>
        <p:spPr>
          <a:xfrm>
            <a:off x="8494062" y="2532082"/>
            <a:ext cx="799703" cy="142875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>
              <a:lnSpc>
                <a:spcPct val="90000"/>
              </a:lnSpc>
              <a:spcAft>
                <a:spcPct val="35000"/>
              </a:spcAft>
              <a:defRPr/>
            </a:pPr>
            <a:endParaRPr lang="en-GB" sz="900"/>
          </a:p>
        </p:txBody>
      </p:sp>
      <p:sp>
        <p:nvSpPr>
          <p:cNvPr id="30" name="Freeform 29"/>
          <p:cNvSpPr/>
          <p:nvPr/>
        </p:nvSpPr>
        <p:spPr>
          <a:xfrm>
            <a:off x="7555056" y="3722692"/>
            <a:ext cx="1922727" cy="636587"/>
          </a:xfrm>
          <a:custGeom>
            <a:avLst/>
            <a:gdLst>
              <a:gd name="connsiteX0" fmla="*/ 0 w 820412"/>
              <a:gd name="connsiteY0" fmla="*/ 0 h 424773"/>
              <a:gd name="connsiteX1" fmla="*/ 820412 w 820412"/>
              <a:gd name="connsiteY1" fmla="*/ 0 h 424773"/>
              <a:gd name="connsiteX2" fmla="*/ 820412 w 820412"/>
              <a:gd name="connsiteY2" fmla="*/ 424773 h 424773"/>
              <a:gd name="connsiteX3" fmla="*/ 0 w 820412"/>
              <a:gd name="connsiteY3" fmla="*/ 424773 h 424773"/>
              <a:gd name="connsiteX4" fmla="*/ 0 w 820412"/>
              <a:gd name="connsiteY4" fmla="*/ 0 h 42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412" h="424773">
                <a:moveTo>
                  <a:pt x="0" y="0"/>
                </a:moveTo>
                <a:lnTo>
                  <a:pt x="820412" y="0"/>
                </a:lnTo>
                <a:lnTo>
                  <a:pt x="820412" y="424773"/>
                </a:lnTo>
                <a:lnTo>
                  <a:pt x="0" y="42477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810" tIns="3810" rIns="3810" bIns="5994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Contracts Business Manager</a:t>
            </a:r>
          </a:p>
        </p:txBody>
      </p:sp>
      <p:sp>
        <p:nvSpPr>
          <p:cNvPr id="31" name="Freeform 30"/>
          <p:cNvSpPr/>
          <p:nvPr/>
        </p:nvSpPr>
        <p:spPr>
          <a:xfrm>
            <a:off x="3319198" y="1027132"/>
            <a:ext cx="799704" cy="141287"/>
          </a:xfrm>
          <a:custGeom>
            <a:avLst/>
            <a:gdLst>
              <a:gd name="connsiteX0" fmla="*/ 0 w 738371"/>
              <a:gd name="connsiteY0" fmla="*/ 0 h 141591"/>
              <a:gd name="connsiteX1" fmla="*/ 738371 w 738371"/>
              <a:gd name="connsiteY1" fmla="*/ 0 h 141591"/>
              <a:gd name="connsiteX2" fmla="*/ 738371 w 738371"/>
              <a:gd name="connsiteY2" fmla="*/ 141591 h 141591"/>
              <a:gd name="connsiteX3" fmla="*/ 0 w 738371"/>
              <a:gd name="connsiteY3" fmla="*/ 141591 h 141591"/>
              <a:gd name="connsiteX4" fmla="*/ 0 w 738371"/>
              <a:gd name="connsiteY4" fmla="*/ 0 h 14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371" h="141591">
                <a:moveTo>
                  <a:pt x="0" y="0"/>
                </a:moveTo>
                <a:lnTo>
                  <a:pt x="738371" y="0"/>
                </a:lnTo>
                <a:lnTo>
                  <a:pt x="738371" y="141591"/>
                </a:lnTo>
                <a:lnTo>
                  <a:pt x="0" y="14159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2860" tIns="5715" rIns="22860" bIns="5715" spcCol="1270" anchor="ctr"/>
          <a:lstStyle/>
          <a:p>
            <a:pPr algn="r" defTabSz="400050">
              <a:lnSpc>
                <a:spcPct val="90000"/>
              </a:lnSpc>
              <a:spcAft>
                <a:spcPct val="35000"/>
              </a:spcAft>
              <a:defRPr/>
            </a:pPr>
            <a:endParaRPr lang="en-GB" sz="900"/>
          </a:p>
        </p:txBody>
      </p:sp>
      <p:sp>
        <p:nvSpPr>
          <p:cNvPr id="6" name="TextBox 5"/>
          <p:cNvSpPr txBox="1"/>
          <p:nvPr/>
        </p:nvSpPr>
        <p:spPr>
          <a:xfrm>
            <a:off x="1700015" y="260354"/>
            <a:ext cx="6205313" cy="5238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Contracting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716893" y="2204864"/>
            <a:ext cx="0" cy="5849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63334" y="2193150"/>
            <a:ext cx="0" cy="5849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23432" y="2193150"/>
            <a:ext cx="0" cy="58021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265368" y="2193150"/>
            <a:ext cx="0" cy="5849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Straight Connector 2049"/>
          <p:cNvCxnSpPr/>
          <p:nvPr/>
        </p:nvCxnSpPr>
        <p:spPr>
          <a:xfrm>
            <a:off x="6382157" y="3357563"/>
            <a:ext cx="0" cy="36512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Straight Connector 2052"/>
          <p:cNvCxnSpPr/>
          <p:nvPr/>
        </p:nvCxnSpPr>
        <p:spPr>
          <a:xfrm>
            <a:off x="8265368" y="3357563"/>
            <a:ext cx="0" cy="36512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Straight Connector 2056"/>
          <p:cNvCxnSpPr/>
          <p:nvPr/>
        </p:nvCxnSpPr>
        <p:spPr>
          <a:xfrm>
            <a:off x="8277422" y="4329534"/>
            <a:ext cx="0" cy="36391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Straight Connector 2060"/>
          <p:cNvCxnSpPr/>
          <p:nvPr/>
        </p:nvCxnSpPr>
        <p:spPr>
          <a:xfrm>
            <a:off x="1640632" y="3432175"/>
            <a:ext cx="0" cy="2905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716893" y="2193150"/>
            <a:ext cx="6572108" cy="11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1" name="Straight Connector 2050"/>
          <p:cNvCxnSpPr/>
          <p:nvPr/>
        </p:nvCxnSpPr>
        <p:spPr>
          <a:xfrm>
            <a:off x="4771307" y="1920100"/>
            <a:ext cx="0" cy="273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6656" y="1268761"/>
            <a:ext cx="6264696" cy="1008111"/>
          </a:xfr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r>
              <a:rPr lang="en-GB" sz="3600" b="1" dirty="0">
                <a:solidFill>
                  <a:schemeClr val="bg1"/>
                </a:solidFill>
              </a:rPr>
              <a:t>Cath</a:t>
            </a:r>
            <a:r>
              <a:rPr lang="en-GB" sz="3600" b="1" dirty="0"/>
              <a:t> </a:t>
            </a:r>
            <a:r>
              <a:rPr lang="en-GB" sz="3600" b="1" dirty="0">
                <a:solidFill>
                  <a:schemeClr val="bg1"/>
                </a:solidFill>
              </a:rPr>
              <a:t>Tilney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6616" y="2996952"/>
            <a:ext cx="6934200" cy="72008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2800" dirty="0">
                <a:solidFill>
                  <a:schemeClr val="bg1"/>
                </a:solidFill>
              </a:rPr>
              <a:t>Associate Director of Corporate Services</a:t>
            </a:r>
          </a:p>
        </p:txBody>
      </p:sp>
    </p:spTree>
    <p:extLst>
      <p:ext uri="{BB962C8B-B14F-4D97-AF65-F5344CB8AC3E}">
        <p14:creationId xmlns:p14="http://schemas.microsoft.com/office/powerpoint/2010/main" val="295934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709" y="76201"/>
            <a:ext cx="404151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Straight Connector 66"/>
          <p:cNvCxnSpPr/>
          <p:nvPr/>
        </p:nvCxnSpPr>
        <p:spPr>
          <a:xfrm flipH="1" flipV="1">
            <a:off x="3123142" y="973138"/>
            <a:ext cx="944166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53000" y="3654425"/>
            <a:ext cx="0" cy="33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7510331" y="3506788"/>
            <a:ext cx="515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961600" y="2733675"/>
            <a:ext cx="0" cy="33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056070" y="2733675"/>
            <a:ext cx="0" cy="33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808773" y="2733675"/>
            <a:ext cx="0" cy="33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35315" y="2733675"/>
            <a:ext cx="0" cy="33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6" name="Group 5"/>
          <p:cNvGrpSpPr>
            <a:grpSpLocks/>
          </p:cNvGrpSpPr>
          <p:nvPr/>
        </p:nvGrpSpPr>
        <p:grpSpPr bwMode="auto">
          <a:xfrm>
            <a:off x="3915966" y="430213"/>
            <a:ext cx="2105025" cy="863600"/>
            <a:chOff x="3599892" y="824835"/>
            <a:chExt cx="1944216" cy="864096"/>
          </a:xfrm>
        </p:grpSpPr>
        <p:sp>
          <p:nvSpPr>
            <p:cNvPr id="2" name="Скругленный прямоугольник 11"/>
            <p:cNvSpPr/>
            <p:nvPr/>
          </p:nvSpPr>
          <p:spPr bwMode="auto">
            <a:xfrm>
              <a:off x="3599892" y="824835"/>
              <a:ext cx="1944216" cy="864096"/>
            </a:xfrm>
            <a:prstGeom prst="roundRect">
              <a:avLst>
                <a:gd name="adj" fmla="val 5329"/>
              </a:avLst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lIns="14287" tIns="14287" rIns="14287" bIns="14287" anchor="ctr"/>
            <a:lstStyle/>
            <a:p>
              <a:pPr defTabSz="309552" eaLnBrk="1">
                <a:defRPr/>
              </a:pPr>
              <a:endParaRPr lang="ru-RU" sz="750">
                <a:solidFill>
                  <a:srgbClr val="74808C"/>
                </a:solidFill>
                <a:latin typeface="Poppins" charset="0"/>
                <a:ea typeface="Poppins" charset="0"/>
                <a:cs typeface="Poppins" charset="0"/>
                <a:sym typeface="Poppins" charset="0"/>
              </a:endParaRPr>
            </a:p>
          </p:txBody>
        </p:sp>
        <p:sp>
          <p:nvSpPr>
            <p:cNvPr id="4143" name="TextBox 18"/>
            <p:cNvSpPr txBox="1">
              <a:spLocks noChangeArrowheads="1"/>
            </p:cNvSpPr>
            <p:nvPr/>
          </p:nvSpPr>
          <p:spPr bwMode="auto">
            <a:xfrm>
              <a:off x="3925594" y="955258"/>
              <a:ext cx="1292812" cy="585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chemeClr val="bg1"/>
                  </a:solidFill>
                  <a:latin typeface="Poppins"/>
                  <a:ea typeface="League Spartan"/>
                  <a:cs typeface="Poppins"/>
                </a:rPr>
                <a:t>LESLEY SMITH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b="1">
                <a:solidFill>
                  <a:schemeClr val="bg1"/>
                </a:solidFill>
                <a:latin typeface="Poppins"/>
                <a:ea typeface="League Spartan"/>
                <a:cs typeface="Poppins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chemeClr val="bg1"/>
                  </a:solidFill>
                  <a:latin typeface="Poppins"/>
                  <a:ea typeface="League Spartan"/>
                  <a:cs typeface="Poppins"/>
                </a:rPr>
                <a:t>Accountable Officer</a:t>
              </a:r>
            </a:p>
          </p:txBody>
        </p:sp>
      </p:grpSp>
      <p:sp>
        <p:nvSpPr>
          <p:cNvPr id="4107" name="Subtitle 2"/>
          <p:cNvSpPr txBox="1">
            <a:spLocks/>
          </p:cNvSpPr>
          <p:nvPr/>
        </p:nvSpPr>
        <p:spPr bwMode="auto">
          <a:xfrm>
            <a:off x="1215893" y="1268413"/>
            <a:ext cx="2406072" cy="1319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34299" tIns="17149" rIns="34299" bIns="17149">
            <a:spAutoFit/>
          </a:bodyPr>
          <a:lstStyle>
            <a:defPPr>
              <a:defRPr lang="en-US"/>
            </a:defPPr>
            <a:lvl1pPr marL="0" indent="0" algn="ctr" defTabSz="1087636" eaLnBrk="1" latinLnBrk="0" hangingPunct="1">
              <a:lnSpc>
                <a:spcPts val="1313"/>
              </a:lnSpc>
              <a:spcBef>
                <a:spcPct val="20000"/>
              </a:spcBef>
              <a:buFont typeface="Arial"/>
              <a:buNone/>
              <a:defRPr sz="1050"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defRPr>
            </a:lvl1pPr>
            <a:lvl2pPr marL="1087636" indent="0" algn="ctr" defTabSz="1087636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Partnerships</a:t>
            </a:r>
          </a:p>
          <a:p>
            <a:pPr>
              <a:defRPr/>
            </a:pPr>
            <a:r>
              <a:rPr lang="en-US" altLang="en-US" dirty="0"/>
              <a:t>Locality Managers</a:t>
            </a:r>
          </a:p>
          <a:p>
            <a:pPr>
              <a:defRPr/>
            </a:pPr>
            <a:r>
              <a:rPr lang="en-US" altLang="en-US" dirty="0"/>
              <a:t>Communications, Equality &amp; Engagement</a:t>
            </a:r>
          </a:p>
          <a:p>
            <a:pPr>
              <a:defRPr/>
            </a:pPr>
            <a:r>
              <a:rPr lang="en-US" altLang="en-US" dirty="0"/>
              <a:t> Human Resources &amp; </a:t>
            </a:r>
            <a:r>
              <a:rPr lang="en-US" altLang="en-US" dirty="0" err="1"/>
              <a:t>Organisation</a:t>
            </a:r>
            <a:r>
              <a:rPr lang="en-US" altLang="en-US" dirty="0"/>
              <a:t> Development</a:t>
            </a:r>
          </a:p>
          <a:p>
            <a:pPr>
              <a:defRPr/>
            </a:pPr>
            <a:r>
              <a:rPr lang="en-US" altLang="en-US" dirty="0"/>
              <a:t>Patient Experience, Complaints &amp; FOIs</a:t>
            </a:r>
          </a:p>
        </p:txBody>
      </p:sp>
      <p:grpSp>
        <p:nvGrpSpPr>
          <p:cNvPr id="4108" name="Group 3"/>
          <p:cNvGrpSpPr>
            <a:grpSpLocks/>
          </p:cNvGrpSpPr>
          <p:nvPr/>
        </p:nvGrpSpPr>
        <p:grpSpPr bwMode="auto">
          <a:xfrm>
            <a:off x="1215893" y="384175"/>
            <a:ext cx="2380192" cy="909638"/>
            <a:chOff x="1119673" y="1290310"/>
            <a:chExt cx="1944216" cy="864418"/>
          </a:xfrm>
        </p:grpSpPr>
        <p:sp>
          <p:nvSpPr>
            <p:cNvPr id="27" name="Скругленный прямоугольник 11"/>
            <p:cNvSpPr/>
            <p:nvPr/>
          </p:nvSpPr>
          <p:spPr bwMode="auto">
            <a:xfrm>
              <a:off x="1119673" y="1290310"/>
              <a:ext cx="1944216" cy="864418"/>
            </a:xfrm>
            <a:prstGeom prst="roundRect">
              <a:avLst>
                <a:gd name="adj" fmla="val 5329"/>
              </a:avLst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lIns="14287" tIns="14287" rIns="14287" bIns="14287" anchor="ctr"/>
            <a:lstStyle/>
            <a:p>
              <a:pPr defTabSz="309552" eaLnBrk="1">
                <a:defRPr/>
              </a:pPr>
              <a:endParaRPr lang="ru-RU" sz="750">
                <a:solidFill>
                  <a:srgbClr val="74808C"/>
                </a:solidFill>
                <a:latin typeface="Poppins" charset="0"/>
                <a:ea typeface="Poppins" charset="0"/>
                <a:cs typeface="Poppins" charset="0"/>
                <a:sym typeface="Poppins" charset="0"/>
              </a:endParaRPr>
            </a:p>
          </p:txBody>
        </p:sp>
        <p:sp>
          <p:nvSpPr>
            <p:cNvPr id="4141" name="TextBox 27"/>
            <p:cNvSpPr txBox="1">
              <a:spLocks noChangeArrowheads="1"/>
            </p:cNvSpPr>
            <p:nvPr/>
          </p:nvSpPr>
          <p:spPr bwMode="auto">
            <a:xfrm>
              <a:off x="1291619" y="1446636"/>
              <a:ext cx="1600328" cy="701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rPr>
                <a:t>BRIAN HUGHES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000" b="1" dirty="0">
                <a:solidFill>
                  <a:schemeClr val="bg1"/>
                </a:solidFill>
                <a:latin typeface="Poppins"/>
                <a:ea typeface="League Spartan"/>
                <a:cs typeface="Poppins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rPr>
                <a:t>Deputy Accountable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solidFill>
                    <a:schemeClr val="bg1"/>
                  </a:solidFill>
                  <a:latin typeface="Poppins"/>
                  <a:ea typeface="League Spartan"/>
                  <a:cs typeface="Poppins"/>
                </a:rPr>
                <a:t>Officer (Sheffield Place Lead)</a:t>
              </a:r>
            </a:p>
          </p:txBody>
        </p:sp>
      </p:grpSp>
      <p:grpSp>
        <p:nvGrpSpPr>
          <p:cNvPr id="4109" name="Group 9"/>
          <p:cNvGrpSpPr>
            <a:grpSpLocks/>
          </p:cNvGrpSpPr>
          <p:nvPr/>
        </p:nvGrpSpPr>
        <p:grpSpPr bwMode="auto">
          <a:xfrm>
            <a:off x="154781" y="2935286"/>
            <a:ext cx="9556884" cy="1185864"/>
            <a:chOff x="287274" y="2846350"/>
            <a:chExt cx="8820097" cy="1185890"/>
          </a:xfrm>
        </p:grpSpPr>
        <p:grpSp>
          <p:nvGrpSpPr>
            <p:cNvPr id="4125" name="Group 6"/>
            <p:cNvGrpSpPr>
              <a:grpSpLocks/>
            </p:cNvGrpSpPr>
            <p:nvPr/>
          </p:nvGrpSpPr>
          <p:grpSpPr bwMode="auto">
            <a:xfrm>
              <a:off x="2128431" y="2855876"/>
              <a:ext cx="1630060" cy="1176362"/>
              <a:chOff x="3607311" y="3172368"/>
              <a:chExt cx="1942731" cy="864683"/>
            </a:xfrm>
          </p:grpSpPr>
          <p:sp>
            <p:nvSpPr>
              <p:cNvPr id="8" name="Скругленный прямоугольник 12"/>
              <p:cNvSpPr/>
              <p:nvPr/>
            </p:nvSpPr>
            <p:spPr bwMode="auto">
              <a:xfrm>
                <a:off x="3607311" y="3172368"/>
                <a:ext cx="1942731" cy="864683"/>
              </a:xfrm>
              <a:prstGeom prst="roundRect">
                <a:avLst>
                  <a:gd name="adj" fmla="val 5329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lIns="14287" tIns="14287" rIns="14287" bIns="14287" anchor="ctr"/>
              <a:lstStyle/>
              <a:p>
                <a:pPr defTabSz="309552" eaLnBrk="1">
                  <a:defRPr/>
                </a:pPr>
                <a:endParaRPr lang="ru-RU" sz="75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endParaRPr>
              </a:p>
            </p:txBody>
          </p:sp>
          <p:sp>
            <p:nvSpPr>
              <p:cNvPr id="4139" name="TextBox 20"/>
              <p:cNvSpPr txBox="1">
                <a:spLocks noChangeArrowheads="1"/>
              </p:cNvSpPr>
              <p:nvPr/>
            </p:nvSpPr>
            <p:spPr bwMode="auto">
              <a:xfrm>
                <a:off x="3748410" y="3333279"/>
                <a:ext cx="1647178" cy="656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ALUN WINDLE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000" b="1">
                  <a:solidFill>
                    <a:schemeClr val="bg1"/>
                  </a:solidFill>
                  <a:latin typeface="Poppins"/>
                  <a:ea typeface="League Spartan"/>
                  <a:cs typeface="Poppins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Chief Nurse /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Executive Director of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Nursing &amp; Quality </a:t>
                </a:r>
              </a:p>
            </p:txBody>
          </p:sp>
        </p:grpSp>
        <p:grpSp>
          <p:nvGrpSpPr>
            <p:cNvPr id="4126" name="Group 2"/>
            <p:cNvGrpSpPr>
              <a:grpSpLocks/>
            </p:cNvGrpSpPr>
            <p:nvPr/>
          </p:nvGrpSpPr>
          <p:grpSpPr bwMode="auto">
            <a:xfrm>
              <a:off x="287274" y="2855876"/>
              <a:ext cx="1691960" cy="1176362"/>
              <a:chOff x="818583" y="3301152"/>
              <a:chExt cx="1943667" cy="864334"/>
            </a:xfrm>
          </p:grpSpPr>
          <p:sp>
            <p:nvSpPr>
              <p:cNvPr id="5" name="Скругленный прямоугольник 7"/>
              <p:cNvSpPr/>
              <p:nvPr/>
            </p:nvSpPr>
            <p:spPr bwMode="auto">
              <a:xfrm>
                <a:off x="818583" y="3301152"/>
                <a:ext cx="1943667" cy="864334"/>
              </a:xfrm>
              <a:prstGeom prst="roundRect">
                <a:avLst>
                  <a:gd name="adj" fmla="val 5329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lIns="14287" tIns="14287" rIns="14287" bIns="14287" anchor="ctr"/>
              <a:lstStyle/>
              <a:p>
                <a:pPr defTabSz="309552" eaLnBrk="1">
                  <a:defRPr/>
                </a:pPr>
                <a:endParaRPr lang="ru-RU" sz="75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endParaRPr>
              </a:p>
            </p:txBody>
          </p:sp>
          <p:sp>
            <p:nvSpPr>
              <p:cNvPr id="4137" name="TextBox 22"/>
              <p:cNvSpPr txBox="1">
                <a:spLocks noChangeArrowheads="1"/>
              </p:cNvSpPr>
              <p:nvPr/>
            </p:nvSpPr>
            <p:spPr bwMode="auto">
              <a:xfrm>
                <a:off x="1010446" y="3445492"/>
                <a:ext cx="1560489" cy="6558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SANDIE BUCHAN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000" b="1">
                  <a:solidFill>
                    <a:schemeClr val="bg1"/>
                  </a:solidFill>
                  <a:latin typeface="Poppins"/>
                  <a:ea typeface="League Spartan"/>
                  <a:cs typeface="Poppins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Executive Director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Commissioning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Development </a:t>
                </a:r>
              </a:p>
            </p:txBody>
          </p:sp>
        </p:grpSp>
        <p:grpSp>
          <p:nvGrpSpPr>
            <p:cNvPr id="4127" name="Group 8"/>
            <p:cNvGrpSpPr>
              <a:grpSpLocks/>
            </p:cNvGrpSpPr>
            <p:nvPr/>
          </p:nvGrpSpPr>
          <p:grpSpPr bwMode="auto">
            <a:xfrm>
              <a:off x="3904514" y="2855875"/>
              <a:ext cx="1639582" cy="781242"/>
              <a:chOff x="6380509" y="3301154"/>
              <a:chExt cx="1944896" cy="574251"/>
            </a:xfrm>
          </p:grpSpPr>
          <p:sp>
            <p:nvSpPr>
              <p:cNvPr id="11" name="Скругленный прямоугольник 16"/>
              <p:cNvSpPr/>
              <p:nvPr/>
            </p:nvSpPr>
            <p:spPr bwMode="auto">
              <a:xfrm>
                <a:off x="6380509" y="3301154"/>
                <a:ext cx="1944896" cy="574122"/>
              </a:xfrm>
              <a:prstGeom prst="roundRect">
                <a:avLst>
                  <a:gd name="adj" fmla="val 5329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lIns="14287" tIns="14287" rIns="14287" bIns="14287" anchor="ctr"/>
              <a:lstStyle/>
              <a:p>
                <a:pPr defTabSz="309552" eaLnBrk="1">
                  <a:defRPr/>
                </a:pPr>
                <a:endParaRPr lang="ru-RU" sz="75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endParaRPr>
              </a:p>
            </p:txBody>
          </p:sp>
          <p:sp>
            <p:nvSpPr>
              <p:cNvPr id="4135" name="TextBox 24"/>
              <p:cNvSpPr txBox="1">
                <a:spLocks noChangeArrowheads="1"/>
              </p:cNvSpPr>
              <p:nvPr/>
            </p:nvSpPr>
            <p:spPr bwMode="auto">
              <a:xfrm>
                <a:off x="6554428" y="3445558"/>
                <a:ext cx="1578364" cy="4298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ZAK MCMURRAY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000" b="1">
                  <a:solidFill>
                    <a:schemeClr val="bg1"/>
                  </a:solidFill>
                  <a:latin typeface="Poppins"/>
                  <a:ea typeface="League Spartan"/>
                  <a:cs typeface="Poppins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Medical Director</a:t>
                </a:r>
              </a:p>
            </p:txBody>
          </p:sp>
        </p:grpSp>
        <p:grpSp>
          <p:nvGrpSpPr>
            <p:cNvPr id="4128" name="Group 28"/>
            <p:cNvGrpSpPr>
              <a:grpSpLocks/>
            </p:cNvGrpSpPr>
            <p:nvPr/>
          </p:nvGrpSpPr>
          <p:grpSpPr bwMode="auto">
            <a:xfrm>
              <a:off x="5690117" y="2846352"/>
              <a:ext cx="1569746" cy="1185888"/>
              <a:chOff x="6381237" y="3301390"/>
              <a:chExt cx="1943986" cy="864443"/>
            </a:xfrm>
          </p:grpSpPr>
          <p:sp>
            <p:nvSpPr>
              <p:cNvPr id="30" name="Скругленный прямоугольник 16"/>
              <p:cNvSpPr/>
              <p:nvPr/>
            </p:nvSpPr>
            <p:spPr bwMode="auto">
              <a:xfrm>
                <a:off x="6381237" y="3301390"/>
                <a:ext cx="1943986" cy="864443"/>
              </a:xfrm>
              <a:prstGeom prst="roundRect">
                <a:avLst>
                  <a:gd name="adj" fmla="val 5329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lIns="14287" tIns="14287" rIns="14287" bIns="14287" anchor="ctr"/>
              <a:lstStyle/>
              <a:p>
                <a:pPr defTabSz="309552" eaLnBrk="1">
                  <a:defRPr/>
                </a:pPr>
                <a:endParaRPr lang="ru-RU" sz="75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endParaRPr>
              </a:p>
            </p:txBody>
          </p:sp>
          <p:sp>
            <p:nvSpPr>
              <p:cNvPr id="4133" name="TextBox 30"/>
              <p:cNvSpPr txBox="1">
                <a:spLocks noChangeArrowheads="1"/>
              </p:cNvSpPr>
              <p:nvPr/>
            </p:nvSpPr>
            <p:spPr bwMode="auto">
              <a:xfrm>
                <a:off x="6513098" y="3451067"/>
                <a:ext cx="1680425" cy="538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CATH TILNEY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000" b="1">
                  <a:solidFill>
                    <a:schemeClr val="bg1"/>
                  </a:solidFill>
                  <a:latin typeface="Poppins"/>
                  <a:ea typeface="League Spartan"/>
                  <a:cs typeface="Poppins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Associate Director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Corporate Services</a:t>
                </a:r>
              </a:p>
            </p:txBody>
          </p:sp>
        </p:grpSp>
        <p:grpSp>
          <p:nvGrpSpPr>
            <p:cNvPr id="4129" name="Group 31"/>
            <p:cNvGrpSpPr>
              <a:grpSpLocks/>
            </p:cNvGrpSpPr>
            <p:nvPr/>
          </p:nvGrpSpPr>
          <p:grpSpPr bwMode="auto">
            <a:xfrm>
              <a:off x="7451916" y="2846350"/>
              <a:ext cx="1655455" cy="1185888"/>
              <a:chOff x="6432562" y="3301389"/>
              <a:chExt cx="1851881" cy="864443"/>
            </a:xfrm>
          </p:grpSpPr>
          <p:sp>
            <p:nvSpPr>
              <p:cNvPr id="38" name="Скругленный прямоугольник 16"/>
              <p:cNvSpPr/>
              <p:nvPr/>
            </p:nvSpPr>
            <p:spPr bwMode="auto">
              <a:xfrm>
                <a:off x="6432562" y="3301389"/>
                <a:ext cx="1851881" cy="864443"/>
              </a:xfrm>
              <a:prstGeom prst="roundRect">
                <a:avLst>
                  <a:gd name="adj" fmla="val 5329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  <a:headEnd type="none" w="med" len="med"/>
                <a:tailEnd type="none" w="med" len="med"/>
              </a:ln>
              <a:effectLst/>
            </p:spPr>
            <p:txBody>
              <a:bodyPr lIns="14287" tIns="14287" rIns="14287" bIns="14287" anchor="ctr"/>
              <a:lstStyle/>
              <a:p>
                <a:pPr defTabSz="309552" eaLnBrk="1">
                  <a:defRPr/>
                </a:pPr>
                <a:endParaRPr lang="ru-RU" sz="750">
                  <a:solidFill>
                    <a:srgbClr val="74808C"/>
                  </a:solidFill>
                  <a:latin typeface="Poppins" charset="0"/>
                  <a:ea typeface="Poppins" charset="0"/>
                  <a:cs typeface="Poppins" charset="0"/>
                  <a:sym typeface="Poppins" charset="0"/>
                </a:endParaRPr>
              </a:p>
            </p:txBody>
          </p:sp>
          <p:sp>
            <p:nvSpPr>
              <p:cNvPr id="4131" name="TextBox 38"/>
              <p:cNvSpPr txBox="1">
                <a:spLocks noChangeArrowheads="1"/>
              </p:cNvSpPr>
              <p:nvPr/>
            </p:nvSpPr>
            <p:spPr bwMode="auto">
              <a:xfrm>
                <a:off x="6598485" y="3436969"/>
                <a:ext cx="1509653" cy="6506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JACKIE MILLS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000" b="1">
                  <a:solidFill>
                    <a:schemeClr val="bg1"/>
                  </a:solidFill>
                  <a:latin typeface="Poppins"/>
                  <a:ea typeface="League Spartan"/>
                  <a:cs typeface="Poppins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Executive Director of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Finance &amp; Corporate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chemeClr val="bg1"/>
                    </a:solidFill>
                    <a:latin typeface="Poppins"/>
                    <a:ea typeface="League Spartan"/>
                    <a:cs typeface="Poppins"/>
                  </a:rPr>
                  <a:t>Services</a:t>
                </a:r>
              </a:p>
            </p:txBody>
          </p:sp>
        </p:grpSp>
      </p:grpSp>
      <p:sp>
        <p:nvSpPr>
          <p:cNvPr id="40" name="Subtitle 2"/>
          <p:cNvSpPr txBox="1">
            <a:spLocks/>
          </p:cNvSpPr>
          <p:nvPr/>
        </p:nvSpPr>
        <p:spPr>
          <a:xfrm>
            <a:off x="154782" y="4116389"/>
            <a:ext cx="1835018" cy="24590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34299" tIns="17149" rIns="34299" bIns="17149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Strategic Commissioning Development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Strategy &amp; Planning Including QIPP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Care Outside of Hospital (</a:t>
            </a:r>
            <a:r>
              <a:rPr lang="en-GB" sz="1050" dirty="0" err="1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incl</a:t>
            </a: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Care Homes)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Primary Care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Mental Health/Learning Disability Portfolio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Children’s Commissioning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Elective Care 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Urgent Care Portfolio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Contracting Support </a:t>
            </a:r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2151460" y="4122738"/>
            <a:ext cx="1766226" cy="22967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34299" tIns="17149" rIns="34299" bIns="17149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Continuing Health Care/Personal Health Budgets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Individual Funding Requests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Quality 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Safeguarding 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Research and Development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Primary Care Development Nurses</a:t>
            </a:r>
          </a:p>
          <a:p>
            <a:pPr>
              <a:lnSpc>
                <a:spcPts val="1313"/>
              </a:lnSpc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4067308" y="4127501"/>
            <a:ext cx="1798902" cy="22937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34299" tIns="17149" rIns="34299" bIns="17149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Professional support to Clinical Directors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Primary Care development (partnership with Deputy AO)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Medicines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Optimisation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PLI (supported by corporate services)</a:t>
            </a:r>
          </a:p>
          <a:p>
            <a:pPr>
              <a:lnSpc>
                <a:spcPts val="1313"/>
              </a:lnSpc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3" name="Скругленный прямоугольник 16"/>
          <p:cNvSpPr/>
          <p:nvPr/>
        </p:nvSpPr>
        <p:spPr bwMode="auto">
          <a:xfrm>
            <a:off x="4067308" y="3762376"/>
            <a:ext cx="1798902" cy="354013"/>
          </a:xfrm>
          <a:prstGeom prst="roundRect">
            <a:avLst>
              <a:gd name="adj" fmla="val 5329"/>
            </a:avLst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14287" tIns="14287" rIns="14287" bIns="14287" anchor="ctr"/>
          <a:lstStyle/>
          <a:p>
            <a:pPr defTabSz="309552" eaLnBrk="1">
              <a:defRPr/>
            </a:pPr>
            <a:endParaRPr lang="ru-RU" sz="750">
              <a:solidFill>
                <a:srgbClr val="74808C"/>
              </a:solidFill>
              <a:latin typeface="Poppins" charset="0"/>
              <a:ea typeface="Poppins" charset="0"/>
              <a:cs typeface="Poppins" charset="0"/>
              <a:sym typeface="Poppins" charset="0"/>
            </a:endParaRPr>
          </a:p>
        </p:txBody>
      </p:sp>
      <p:sp>
        <p:nvSpPr>
          <p:cNvPr id="4114" name="TextBox 43"/>
          <p:cNvSpPr txBox="1">
            <a:spLocks noChangeArrowheads="1"/>
          </p:cNvSpPr>
          <p:nvPr/>
        </p:nvSpPr>
        <p:spPr bwMode="auto">
          <a:xfrm>
            <a:off x="4091385" y="3843338"/>
            <a:ext cx="1759346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chemeClr val="bg1"/>
                </a:solidFill>
                <a:latin typeface="Poppins"/>
                <a:ea typeface="League Spartan"/>
                <a:cs typeface="Poppins"/>
              </a:rPr>
              <a:t>CLINICAL DIRECTORS</a:t>
            </a: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6019271" y="4127500"/>
            <a:ext cx="1704314" cy="24701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34299" tIns="17149" rIns="34299" bIns="17149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Corporate Secretary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Corporate Governance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Risk Management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Legal Compliance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Health, Safety and Facilities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Information &amp; Intelligence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Information Governance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IT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Performance &amp; Assurance 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PMO </a:t>
            </a:r>
          </a:p>
          <a:p>
            <a:pPr>
              <a:lnSpc>
                <a:spcPts val="1313"/>
              </a:lnSpc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2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7917922" y="4116388"/>
            <a:ext cx="1793743" cy="2463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34299" tIns="17149" rIns="34299" bIns="17149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Finance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Contracting &amp; Procurement</a:t>
            </a:r>
          </a:p>
          <a:p>
            <a:pPr>
              <a:lnSpc>
                <a:spcPts val="1313"/>
              </a:lnSpc>
              <a:defRPr/>
            </a:pPr>
            <a:r>
              <a:rPr lang="en-GB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Capital &amp; Estates</a:t>
            </a:r>
          </a:p>
          <a:p>
            <a:pPr>
              <a:lnSpc>
                <a:spcPts val="1313"/>
              </a:lnSpc>
              <a:defRPr/>
            </a:pPr>
            <a:endParaRPr lang="en-GB" sz="1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ts val="1313"/>
              </a:lnSpc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105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2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2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2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2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2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2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en-GB" sz="200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137584" y="1946276"/>
            <a:ext cx="897731" cy="2016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34299" tIns="17149" rIns="34299" bIns="17149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13"/>
              </a:lnSpc>
              <a:defRPr/>
            </a:pPr>
            <a:r>
              <a:rPr lang="en-US" sz="105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ACP Director</a:t>
            </a:r>
          </a:p>
        </p:txBody>
      </p:sp>
      <p:cxnSp>
        <p:nvCxnSpPr>
          <p:cNvPr id="49" name="Straight Connector 48"/>
          <p:cNvCxnSpPr>
            <a:stCxn id="2" idx="2"/>
          </p:cNvCxnSpPr>
          <p:nvPr/>
        </p:nvCxnSpPr>
        <p:spPr>
          <a:xfrm flipH="1">
            <a:off x="4963319" y="1293813"/>
            <a:ext cx="5160" cy="1700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035315" y="2733675"/>
            <a:ext cx="77734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035315" y="2994025"/>
            <a:ext cx="37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47" idx="0"/>
            <a:endCxn id="27" idx="1"/>
          </p:cNvCxnSpPr>
          <p:nvPr/>
        </p:nvCxnSpPr>
        <p:spPr>
          <a:xfrm flipV="1">
            <a:off x="586450" y="839789"/>
            <a:ext cx="629444" cy="110648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cxnSpLocks/>
            <a:stCxn id="4107" idx="3"/>
          </p:cNvCxnSpPr>
          <p:nvPr/>
        </p:nvCxnSpPr>
        <p:spPr>
          <a:xfrm flipV="1">
            <a:off x="3621965" y="1112844"/>
            <a:ext cx="1532252" cy="81540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3" name="TextBox 18"/>
          <p:cNvSpPr txBox="1">
            <a:spLocks noChangeArrowheads="1"/>
          </p:cNvSpPr>
          <p:nvPr/>
        </p:nvSpPr>
        <p:spPr bwMode="auto">
          <a:xfrm>
            <a:off x="6925602" y="1370014"/>
            <a:ext cx="2629561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Poppins"/>
                <a:ea typeface="League Spartan"/>
                <a:cs typeface="Poppins"/>
              </a:rPr>
              <a:t>Senior Leadership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Poppins"/>
                <a:ea typeface="League Spartan"/>
                <a:cs typeface="Poppins"/>
              </a:rPr>
              <a:t>Structure</a:t>
            </a:r>
          </a:p>
        </p:txBody>
      </p:sp>
      <p:sp>
        <p:nvSpPr>
          <p:cNvPr id="4124" name="TextBox 18"/>
          <p:cNvSpPr txBox="1">
            <a:spLocks noChangeArrowheads="1"/>
          </p:cNvSpPr>
          <p:nvPr/>
        </p:nvSpPr>
        <p:spPr bwMode="auto">
          <a:xfrm>
            <a:off x="8151813" y="6615113"/>
            <a:ext cx="162864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800" b="1">
                <a:solidFill>
                  <a:schemeClr val="tx2"/>
                </a:solidFill>
                <a:latin typeface="Poppins"/>
                <a:ea typeface="League Spartan"/>
                <a:cs typeface="Poppins"/>
              </a:rPr>
              <a:t>November 2020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536" y="274638"/>
            <a:ext cx="8378775" cy="850900"/>
          </a:xfrm>
          <a:solidFill>
            <a:schemeClr val="tx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>
                <a:solidFill>
                  <a:schemeClr val="bg1"/>
                </a:solidFill>
              </a:rPr>
              <a:t>Accountable Officer – Director’s Administration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7425" y="2047876"/>
            <a:ext cx="1757627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+mn-lt"/>
                <a:cs typeface="+mn-cs"/>
              </a:rPr>
              <a:t>Business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>
                <a:solidFill>
                  <a:schemeClr val="bg1"/>
                </a:solidFill>
                <a:latin typeface="+mn-lt"/>
                <a:cs typeface="+mn-cs"/>
              </a:rPr>
              <a:t>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>
                <a:solidFill>
                  <a:schemeClr val="bg1"/>
                </a:solidFill>
                <a:latin typeface="+mn-lt"/>
                <a:cs typeface="+mn-cs"/>
              </a:rPr>
              <a:t> (</a:t>
            </a: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Chair &amp; AO)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0399" y="1649818"/>
            <a:ext cx="1716352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+mn-lt"/>
                <a:cs typeface="+mn-cs"/>
              </a:rPr>
              <a:t>Corporate Secretariat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/Business Manager to </a:t>
            </a:r>
            <a:r>
              <a:rPr lang="en-GB" sz="1000" dirty="0" err="1">
                <a:solidFill>
                  <a:schemeClr val="bg1"/>
                </a:solidFill>
                <a:latin typeface="+mn-lt"/>
                <a:cs typeface="+mn-cs"/>
              </a:rPr>
              <a:t>DoF</a:t>
            </a:r>
            <a:endParaRPr lang="en-GB" sz="1000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90360" y="3297239"/>
            <a:ext cx="1129903" cy="8002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Business Manager 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>
                <a:solidFill>
                  <a:schemeClr val="bg1"/>
                </a:solidFill>
                <a:latin typeface="+mn-lt"/>
                <a:cs typeface="+mn-cs"/>
              </a:rPr>
              <a:t>(Ass Director for Corporate Services 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62014" y="3997326"/>
            <a:ext cx="1117865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Project Coordinator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/Administrator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98867" y="3167800"/>
            <a:ext cx="1092068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Business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Manager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>
                <a:solidFill>
                  <a:schemeClr val="bg1"/>
                </a:solidFill>
                <a:latin typeface="+mn-lt"/>
                <a:cs typeface="+mn-cs"/>
              </a:rPr>
              <a:t>(Director of Commissioning Development)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76753" y="3135313"/>
            <a:ext cx="1174618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Business Manager 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>
                <a:solidFill>
                  <a:schemeClr val="bg1"/>
                </a:solidFill>
                <a:latin typeface="+mn-lt"/>
                <a:cs typeface="+mn-cs"/>
              </a:rPr>
              <a:t>(Chief Nurse)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7613" y="3150837"/>
            <a:ext cx="1018117" cy="6771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Executive Assistant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 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>
                <a:solidFill>
                  <a:schemeClr val="bg1"/>
                </a:solidFill>
                <a:latin typeface="+mn-lt"/>
                <a:cs typeface="+mn-cs"/>
              </a:rPr>
              <a:t>(Chair &amp; AO)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676" y="3135313"/>
            <a:ext cx="1093788" cy="6771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Business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Manager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dirty="0">
                <a:solidFill>
                  <a:schemeClr val="bg1"/>
                </a:solidFill>
                <a:latin typeface="+mn-lt"/>
                <a:cs typeface="+mn-cs"/>
              </a:rPr>
              <a:t>(Med Director)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96500" y="3160713"/>
            <a:ext cx="107315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Business  Manager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to </a:t>
            </a:r>
            <a:r>
              <a:rPr lang="en-GB" sz="800" dirty="0">
                <a:solidFill>
                  <a:schemeClr val="bg1"/>
                </a:solidFill>
                <a:latin typeface="+mn-lt"/>
                <a:cs typeface="+mn-cs"/>
              </a:rPr>
              <a:t>(ACP)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665573" y="5441951"/>
            <a:ext cx="1133644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Business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Support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 Officer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620396" y="5445125"/>
            <a:ext cx="92353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Governance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Support Officer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(from 1.2.21 shared post with Facilities)</a:t>
            </a:r>
          </a:p>
        </p:txBody>
      </p:sp>
      <p:cxnSp>
        <p:nvCxnSpPr>
          <p:cNvPr id="53" name="Straight Connector 52"/>
          <p:cNvCxnSpPr>
            <a:cxnSpLocks/>
            <a:stCxn id="4" idx="2"/>
          </p:cNvCxnSpPr>
          <p:nvPr/>
        </p:nvCxnSpPr>
        <p:spPr>
          <a:xfrm>
            <a:off x="2696239" y="2601874"/>
            <a:ext cx="8366" cy="308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79570" y="2909888"/>
            <a:ext cx="4753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11" idx="0"/>
          </p:cNvCxnSpPr>
          <p:nvPr/>
        </p:nvCxnSpPr>
        <p:spPr>
          <a:xfrm>
            <a:off x="579570" y="2922589"/>
            <a:ext cx="0" cy="212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0" idx="0"/>
          </p:cNvCxnSpPr>
          <p:nvPr/>
        </p:nvCxnSpPr>
        <p:spPr>
          <a:xfrm>
            <a:off x="1726671" y="2925413"/>
            <a:ext cx="1" cy="225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9" idx="0"/>
          </p:cNvCxnSpPr>
          <p:nvPr/>
        </p:nvCxnSpPr>
        <p:spPr>
          <a:xfrm>
            <a:off x="2963202" y="2909889"/>
            <a:ext cx="860" cy="225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8" idx="0"/>
          </p:cNvCxnSpPr>
          <p:nvPr/>
        </p:nvCxnSpPr>
        <p:spPr>
          <a:xfrm>
            <a:off x="4144041" y="2916975"/>
            <a:ext cx="860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41" idx="0"/>
          </p:cNvCxnSpPr>
          <p:nvPr/>
        </p:nvCxnSpPr>
        <p:spPr>
          <a:xfrm>
            <a:off x="5333075" y="2909889"/>
            <a:ext cx="0" cy="250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2455458" y="4184592"/>
            <a:ext cx="1031875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Business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 Support Officer (Supervisor)</a:t>
            </a:r>
          </a:p>
        </p:txBody>
      </p:sp>
      <p:cxnSp>
        <p:nvCxnSpPr>
          <p:cNvPr id="104" name="Straight Connector 103"/>
          <p:cNvCxnSpPr>
            <a:stCxn id="11" idx="2"/>
          </p:cNvCxnSpPr>
          <p:nvPr/>
        </p:nvCxnSpPr>
        <p:spPr>
          <a:xfrm>
            <a:off x="579570" y="3812421"/>
            <a:ext cx="0" cy="1632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cxnSpLocks/>
            <a:stCxn id="10" idx="2"/>
          </p:cNvCxnSpPr>
          <p:nvPr/>
        </p:nvCxnSpPr>
        <p:spPr>
          <a:xfrm>
            <a:off x="1726672" y="3827945"/>
            <a:ext cx="41073" cy="1393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8" idx="2"/>
          </p:cNvCxnSpPr>
          <p:nvPr/>
        </p:nvCxnSpPr>
        <p:spPr>
          <a:xfrm flipH="1">
            <a:off x="4144043" y="4091130"/>
            <a:ext cx="858" cy="1361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41" idx="2"/>
          </p:cNvCxnSpPr>
          <p:nvPr/>
        </p:nvCxnSpPr>
        <p:spPr>
          <a:xfrm>
            <a:off x="5333075" y="3714711"/>
            <a:ext cx="0" cy="1801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616729" y="5459413"/>
            <a:ext cx="1031875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Business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Support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 Officer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4806819" y="5478463"/>
            <a:ext cx="1062831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Business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Support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Officer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990600" y="5459413"/>
            <a:ext cx="785945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Business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 Support Officer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8228" y="5444333"/>
            <a:ext cx="825500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Business  Support Officer</a:t>
            </a:r>
          </a:p>
        </p:txBody>
      </p:sp>
      <p:cxnSp>
        <p:nvCxnSpPr>
          <p:cNvPr id="163" name="Straight Connector 162"/>
          <p:cNvCxnSpPr>
            <a:stCxn id="9" idx="2"/>
            <a:endCxn id="96" idx="0"/>
          </p:cNvCxnSpPr>
          <p:nvPr/>
        </p:nvCxnSpPr>
        <p:spPr>
          <a:xfrm>
            <a:off x="2964062" y="3658533"/>
            <a:ext cx="7334" cy="526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1835017" y="1223025"/>
            <a:ext cx="175590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+mn-lt"/>
                <a:cs typeface="+mn-cs"/>
              </a:rPr>
              <a:t>Associate Director (Corporate Services 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938206" y="5478463"/>
            <a:ext cx="694796" cy="5539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Business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  <a:cs typeface="+mn-cs"/>
              </a:rPr>
              <a:t> Support Officer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362075" y="5229225"/>
            <a:ext cx="9235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52" idx="0"/>
          </p:cNvCxnSpPr>
          <p:nvPr/>
        </p:nvCxnSpPr>
        <p:spPr>
          <a:xfrm>
            <a:off x="2285604" y="5229225"/>
            <a:ext cx="0" cy="249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341438" y="5221289"/>
            <a:ext cx="0" cy="230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942446" y="5656263"/>
            <a:ext cx="4815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cxnSpLocks/>
          </p:cNvCxnSpPr>
          <p:nvPr/>
        </p:nvCxnSpPr>
        <p:spPr>
          <a:xfrm>
            <a:off x="8666826" y="2234593"/>
            <a:ext cx="2645" cy="697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8668350" y="2948876"/>
            <a:ext cx="484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cxnSpLocks/>
            <a:endCxn id="6" idx="0"/>
          </p:cNvCxnSpPr>
          <p:nvPr/>
        </p:nvCxnSpPr>
        <p:spPr>
          <a:xfrm>
            <a:off x="9153331" y="2931763"/>
            <a:ext cx="1981" cy="365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7460449" y="2236294"/>
            <a:ext cx="0" cy="2001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7279879" y="4237932"/>
            <a:ext cx="18057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669DBF1-CCF9-4812-A63A-1D4CAC102FDC}"/>
              </a:ext>
            </a:extLst>
          </p:cNvPr>
          <p:cNvCxnSpPr>
            <a:stCxn id="172" idx="2"/>
            <a:endCxn id="4" idx="0"/>
          </p:cNvCxnSpPr>
          <p:nvPr/>
        </p:nvCxnSpPr>
        <p:spPr>
          <a:xfrm flipH="1">
            <a:off x="2696239" y="1684690"/>
            <a:ext cx="16732" cy="363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531666D-4EDD-4181-8D35-3BF32FF3CE10}"/>
              </a:ext>
            </a:extLst>
          </p:cNvPr>
          <p:cNvCxnSpPr>
            <a:cxnSpLocks/>
            <a:stCxn id="5" idx="2"/>
            <a:endCxn id="51" idx="0"/>
          </p:cNvCxnSpPr>
          <p:nvPr/>
        </p:nvCxnSpPr>
        <p:spPr>
          <a:xfrm flipH="1">
            <a:off x="8082161" y="2234593"/>
            <a:ext cx="6414" cy="3210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E5A6768-6D0A-4AFF-BA9C-ABA62D89F610}"/>
              </a:ext>
            </a:extLst>
          </p:cNvPr>
          <p:cNvCxnSpPr>
            <a:stCxn id="6" idx="2"/>
          </p:cNvCxnSpPr>
          <p:nvPr/>
        </p:nvCxnSpPr>
        <p:spPr>
          <a:xfrm flipH="1">
            <a:off x="9153331" y="4097458"/>
            <a:ext cx="1981" cy="1344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2557" y="404664"/>
            <a:ext cx="7056784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Information Technology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1609" y="3430537"/>
            <a:ext cx="1332037" cy="670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Senior Project Manager</a:t>
            </a:r>
          </a:p>
        </p:txBody>
      </p:sp>
      <p:sp>
        <p:nvSpPr>
          <p:cNvPr id="8" name="Rectangle 7"/>
          <p:cNvSpPr/>
          <p:nvPr/>
        </p:nvSpPr>
        <p:spPr>
          <a:xfrm>
            <a:off x="4883313" y="3627732"/>
            <a:ext cx="1230113" cy="24712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200" b="1" dirty="0">
                <a:solidFill>
                  <a:schemeClr val="bg1"/>
                </a:solidFill>
              </a:rPr>
              <a:t>Clinical Applications Team</a:t>
            </a:r>
          </a:p>
          <a:p>
            <a:pPr lvl="0"/>
            <a:r>
              <a:rPr lang="en-GB" sz="1000" dirty="0">
                <a:solidFill>
                  <a:schemeClr val="bg1"/>
                </a:solidFill>
              </a:rPr>
              <a:t>(x 9)</a:t>
            </a:r>
          </a:p>
          <a:p>
            <a:pPr lvl="0"/>
            <a:endParaRPr lang="en-GB" sz="1000" dirty="0">
              <a:solidFill>
                <a:schemeClr val="bg1"/>
              </a:solidFill>
            </a:endParaRPr>
          </a:p>
          <a:p>
            <a:pPr lvl="0"/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8638" y="1331268"/>
            <a:ext cx="2304256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Deputy Director of IT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37176" y="2135535"/>
            <a:ext cx="1656184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Digital Improvement Team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7176" y="2135535"/>
            <a:ext cx="1814983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Digital Delivery Team Principal Project Manager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46119" y="3116201"/>
            <a:ext cx="1656184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Deputy TA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34894" y="3813448"/>
            <a:ext cx="1656184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Principle Infrastructure Engineer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5060" y="4575323"/>
            <a:ext cx="1656184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Principle Infrastructure  Engineer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55060" y="5294709"/>
            <a:ext cx="1656184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Senior Infrastructure Engineer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03216" y="2881511"/>
            <a:ext cx="1656184" cy="4335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Head of Operations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2617" y="5974432"/>
            <a:ext cx="1656184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Infrastructure Engineer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2158" y="4549477"/>
            <a:ext cx="1482829" cy="10332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100" b="1" dirty="0">
                <a:solidFill>
                  <a:schemeClr val="bg1"/>
                </a:solidFill>
              </a:rPr>
              <a:t>Registration Authority Team</a:t>
            </a:r>
          </a:p>
          <a:p>
            <a:pPr lvl="0"/>
            <a:r>
              <a:rPr lang="en-GB" sz="1000" dirty="0">
                <a:solidFill>
                  <a:schemeClr val="bg1"/>
                </a:solidFill>
              </a:rPr>
              <a:t>(x 4)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12158" y="3430538"/>
            <a:ext cx="1482830" cy="10181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100" b="1" dirty="0">
                <a:solidFill>
                  <a:schemeClr val="bg1"/>
                </a:solidFill>
              </a:rPr>
              <a:t>Field Engineers Team</a:t>
            </a:r>
          </a:p>
          <a:p>
            <a:pPr lvl="0"/>
            <a:r>
              <a:rPr lang="en-GB" sz="1000" dirty="0">
                <a:solidFill>
                  <a:schemeClr val="bg1"/>
                </a:solidFill>
              </a:rPr>
              <a:t>(x 5)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97176" y="4445793"/>
            <a:ext cx="1332037" cy="670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Project Manager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21609" y="5325988"/>
            <a:ext cx="1334444" cy="670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Procurement Manager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812159" y="5649974"/>
            <a:ext cx="1570903" cy="1208026"/>
            <a:chOff x="205105" y="4124459"/>
            <a:chExt cx="1518419" cy="1420156"/>
          </a:xfrm>
        </p:grpSpPr>
        <p:sp>
          <p:nvSpPr>
            <p:cNvPr id="26" name="Rectangle 25"/>
            <p:cNvSpPr/>
            <p:nvPr/>
          </p:nvSpPr>
          <p:spPr>
            <a:xfrm>
              <a:off x="205105" y="4124459"/>
              <a:ext cx="1482829" cy="142015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205105" y="4124459"/>
              <a:ext cx="1518419" cy="14201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b="1" kern="1200" dirty="0">
                  <a:solidFill>
                    <a:schemeClr val="bg1"/>
                  </a:solidFill>
                </a:rPr>
                <a:t>   Service Desk Team</a:t>
              </a:r>
            </a:p>
            <a:p>
              <a:pPr lvl="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" b="1" kern="1200" dirty="0">
                  <a:solidFill>
                    <a:schemeClr val="bg1"/>
                  </a:solidFill>
                  <a:latin typeface="+mn-lt"/>
                </a:rPr>
                <a:t>    </a:t>
              </a:r>
              <a:r>
                <a:rPr lang="en-GB" sz="800" b="1" dirty="0">
                  <a:solidFill>
                    <a:schemeClr val="bg1"/>
                  </a:solidFill>
                </a:rPr>
                <a:t>(x6)</a:t>
              </a:r>
              <a:endParaRPr lang="en-GB" sz="500" b="1" kern="1200" dirty="0">
                <a:solidFill>
                  <a:schemeClr val="bg1"/>
                </a:solidFill>
                <a:latin typeface="+mn-lt"/>
              </a:endParaRPr>
            </a:p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500" kern="1200" dirty="0"/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1784648" y="1916832"/>
            <a:ext cx="55806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84648" y="1916832"/>
            <a:ext cx="0" cy="21870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1" idx="0"/>
          </p:cNvCxnSpPr>
          <p:nvPr/>
        </p:nvCxnSpPr>
        <p:spPr>
          <a:xfrm>
            <a:off x="7365268" y="1916832"/>
            <a:ext cx="0" cy="2187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 flipV="1">
            <a:off x="4420766" y="1897411"/>
            <a:ext cx="0" cy="216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681192" y="2694062"/>
            <a:ext cx="0" cy="35533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4" idx="1"/>
          </p:cNvCxnSpPr>
          <p:nvPr/>
        </p:nvCxnSpPr>
        <p:spPr>
          <a:xfrm flipH="1">
            <a:off x="6672251" y="3404233"/>
            <a:ext cx="1738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5" idx="1"/>
          </p:cNvCxnSpPr>
          <p:nvPr/>
        </p:nvCxnSpPr>
        <p:spPr>
          <a:xfrm flipH="1">
            <a:off x="6681192" y="4101480"/>
            <a:ext cx="1537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6" idx="1"/>
          </p:cNvCxnSpPr>
          <p:nvPr/>
        </p:nvCxnSpPr>
        <p:spPr>
          <a:xfrm flipH="1">
            <a:off x="6681192" y="4863355"/>
            <a:ext cx="1738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7" idx="1"/>
          </p:cNvCxnSpPr>
          <p:nvPr/>
        </p:nvCxnSpPr>
        <p:spPr>
          <a:xfrm flipH="1">
            <a:off x="6681192" y="5582741"/>
            <a:ext cx="1738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8" idx="1"/>
          </p:cNvCxnSpPr>
          <p:nvPr/>
        </p:nvCxnSpPr>
        <p:spPr>
          <a:xfrm flipH="1">
            <a:off x="6681192" y="6262464"/>
            <a:ext cx="1714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>
            <a:off x="4420766" y="2113435"/>
            <a:ext cx="0" cy="9654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513906" y="3008591"/>
            <a:ext cx="0" cy="323882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2" idx="1"/>
          </p:cNvCxnSpPr>
          <p:nvPr/>
        </p:nvCxnSpPr>
        <p:spPr>
          <a:xfrm flipH="1" flipV="1">
            <a:off x="2504728" y="3939610"/>
            <a:ext cx="307430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1" idx="1"/>
          </p:cNvCxnSpPr>
          <p:nvPr/>
        </p:nvCxnSpPr>
        <p:spPr>
          <a:xfrm flipH="1">
            <a:off x="2504728" y="5066109"/>
            <a:ext cx="3074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27" idx="1"/>
          </p:cNvCxnSpPr>
          <p:nvPr/>
        </p:nvCxnSpPr>
        <p:spPr>
          <a:xfrm flipH="1">
            <a:off x="2504728" y="6253987"/>
            <a:ext cx="307431" cy="84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2" idx="1"/>
          </p:cNvCxnSpPr>
          <p:nvPr/>
        </p:nvCxnSpPr>
        <p:spPr>
          <a:xfrm flipH="1">
            <a:off x="776536" y="2423567"/>
            <a:ext cx="2206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76536" y="2420888"/>
            <a:ext cx="0" cy="324057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4" idx="1"/>
          </p:cNvCxnSpPr>
          <p:nvPr/>
        </p:nvCxnSpPr>
        <p:spPr>
          <a:xfrm flipH="1">
            <a:off x="776536" y="3766008"/>
            <a:ext cx="24507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23" idx="1"/>
          </p:cNvCxnSpPr>
          <p:nvPr/>
        </p:nvCxnSpPr>
        <p:spPr>
          <a:xfrm flipH="1">
            <a:off x="776536" y="4781264"/>
            <a:ext cx="2206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24" idx="1"/>
          </p:cNvCxnSpPr>
          <p:nvPr/>
        </p:nvCxnSpPr>
        <p:spPr>
          <a:xfrm flipH="1">
            <a:off x="776536" y="5661459"/>
            <a:ext cx="24507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513906" y="3008591"/>
            <a:ext cx="893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7" idx="2"/>
          </p:cNvCxnSpPr>
          <p:nvPr/>
        </p:nvCxnSpPr>
        <p:spPr>
          <a:xfrm>
            <a:off x="4420766" y="1763316"/>
            <a:ext cx="0" cy="1535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E7AF9FE-01A3-4BDB-918E-3946E2B3F782}"/>
              </a:ext>
            </a:extLst>
          </p:cNvPr>
          <p:cNvSpPr/>
          <p:nvPr/>
        </p:nvSpPr>
        <p:spPr>
          <a:xfrm>
            <a:off x="4730949" y="2876797"/>
            <a:ext cx="1656184" cy="4335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Head of Digital Applications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A81B2FC-E1B5-4786-9E86-3EEEF904CCB1}"/>
              </a:ext>
            </a:extLst>
          </p:cNvPr>
          <p:cNvCxnSpPr>
            <a:cxnSpLocks/>
            <a:stCxn id="48" idx="1"/>
            <a:endCxn id="19" idx="3"/>
          </p:cNvCxnSpPr>
          <p:nvPr/>
        </p:nvCxnSpPr>
        <p:spPr>
          <a:xfrm flipH="1">
            <a:off x="4259400" y="3093590"/>
            <a:ext cx="471549" cy="47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258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62120" y="260377"/>
            <a:ext cx="8736542" cy="7207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3600" b="1" dirty="0">
                <a:solidFill>
                  <a:schemeClr val="bg1"/>
                </a:solidFill>
              </a:rPr>
              <a:t>PMO and Information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874207" y="1829222"/>
            <a:ext cx="1510606" cy="6008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Deputy Director of Information, Assurance &amp; PMO</a:t>
            </a:r>
          </a:p>
        </p:txBody>
      </p:sp>
      <p:sp>
        <p:nvSpPr>
          <p:cNvPr id="4" name="Rectangle 3"/>
          <p:cNvSpPr/>
          <p:nvPr/>
        </p:nvSpPr>
        <p:spPr>
          <a:xfrm>
            <a:off x="3874207" y="1124744"/>
            <a:ext cx="1510606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Associate Director Corporate Services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6325" y="2673719"/>
            <a:ext cx="948916" cy="7278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Programme &amp; Performance Assurance Manager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7671" y="3665060"/>
            <a:ext cx="618474" cy="12241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/>
          </a:p>
          <a:p>
            <a:pPr algn="ctr"/>
            <a:endParaRPr lang="en-GB" sz="1000" dirty="0"/>
          </a:p>
          <a:p>
            <a:pPr algn="ctr"/>
            <a:r>
              <a:rPr lang="en-GB" sz="700" dirty="0"/>
              <a:t>Senior Programme &amp; Performance Analyst</a:t>
            </a:r>
          </a:p>
          <a:p>
            <a:pPr algn="ctr"/>
            <a:endParaRPr lang="en-GB" sz="800" dirty="0"/>
          </a:p>
        </p:txBody>
      </p:sp>
      <p:sp>
        <p:nvSpPr>
          <p:cNvPr id="21" name="Rectangle 20"/>
          <p:cNvSpPr/>
          <p:nvPr/>
        </p:nvSpPr>
        <p:spPr>
          <a:xfrm>
            <a:off x="6180458" y="5107845"/>
            <a:ext cx="733017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b="1" dirty="0"/>
          </a:p>
          <a:p>
            <a:pPr algn="ctr"/>
            <a:r>
              <a:rPr lang="en-GB" sz="800" dirty="0"/>
              <a:t>Senior Information Analyst</a:t>
            </a:r>
            <a:r>
              <a:rPr lang="en-GB" sz="900" dirty="0"/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85328" y="4009265"/>
            <a:ext cx="721406" cy="9361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/>
          </a:p>
          <a:p>
            <a:pPr algn="ctr"/>
            <a:r>
              <a:rPr lang="en-GB" sz="800" dirty="0"/>
              <a:t>Information &amp; Intelligence Manager</a:t>
            </a:r>
            <a:r>
              <a:rPr lang="en-GB" sz="1000" dirty="0"/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10798" y="4005046"/>
            <a:ext cx="1173289" cy="6839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Information  Governance &amp; Intelligence Manager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16092" y="2690965"/>
            <a:ext cx="1200645" cy="6839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Information Governance  Manager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873927" y="2639727"/>
            <a:ext cx="1287611" cy="6839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/>
              <a:t>Contracting &amp; Database Information Manager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787698" y="4002149"/>
            <a:ext cx="609178" cy="9432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/>
          </a:p>
          <a:p>
            <a:pPr algn="ctr"/>
            <a:r>
              <a:rPr lang="en-GB" sz="650" dirty="0"/>
              <a:t>Information Analyst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520929" y="4009265"/>
            <a:ext cx="636562" cy="9313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/>
          </a:p>
          <a:p>
            <a:pPr algn="ctr"/>
            <a:r>
              <a:rPr lang="en-GB" sz="700" dirty="0"/>
              <a:t>Information Analyst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75493" y="5089373"/>
            <a:ext cx="631459" cy="943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/>
          </a:p>
          <a:p>
            <a:pPr algn="ctr"/>
            <a:r>
              <a:rPr lang="en-GB" sz="700" dirty="0"/>
              <a:t>Information Analyst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61225" y="4018869"/>
            <a:ext cx="737666" cy="878417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/>
              <a:t>Vacant</a:t>
            </a:r>
          </a:p>
          <a:p>
            <a:pPr algn="ctr"/>
            <a:endParaRPr lang="en-GB" sz="800" b="1" dirty="0"/>
          </a:p>
          <a:p>
            <a:pPr algn="ctr"/>
            <a:r>
              <a:rPr lang="en-GB" sz="800" dirty="0"/>
              <a:t>ICS Senior Information Analyst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682906" y="4589397"/>
            <a:ext cx="609067" cy="862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/>
          </a:p>
          <a:p>
            <a:pPr algn="ctr"/>
            <a:endParaRPr lang="en-GB" sz="900" dirty="0"/>
          </a:p>
          <a:p>
            <a:pPr algn="ctr"/>
            <a:r>
              <a:rPr lang="en-GB" sz="800" dirty="0"/>
              <a:t>Database Analyst</a:t>
            </a:r>
          </a:p>
          <a:p>
            <a:pPr algn="ctr"/>
            <a:endParaRPr lang="en-GB" sz="900" dirty="0"/>
          </a:p>
        </p:txBody>
      </p:sp>
      <p:sp>
        <p:nvSpPr>
          <p:cNvPr id="34" name="Rectangle 33"/>
          <p:cNvSpPr/>
          <p:nvPr/>
        </p:nvSpPr>
        <p:spPr>
          <a:xfrm>
            <a:off x="7854295" y="4566463"/>
            <a:ext cx="596602" cy="862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/>
          </a:p>
          <a:p>
            <a:pPr algn="ctr"/>
            <a:r>
              <a:rPr lang="en-GB" sz="800" dirty="0"/>
              <a:t>Database Analyst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239729" y="3488881"/>
            <a:ext cx="596602" cy="8802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/>
          </a:p>
          <a:p>
            <a:pPr algn="ctr"/>
            <a:r>
              <a:rPr lang="en-GB" sz="800" dirty="0"/>
              <a:t>Senior Database Engineer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007539" y="4024274"/>
            <a:ext cx="645740" cy="8802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/>
          </a:p>
          <a:p>
            <a:pPr algn="ctr"/>
            <a:r>
              <a:rPr lang="en-GB" sz="700" dirty="0"/>
              <a:t>Senior Information Analyst Contracting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88906" y="2670194"/>
            <a:ext cx="856461" cy="8802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/>
          </a:p>
          <a:p>
            <a:pPr algn="ctr"/>
            <a:r>
              <a:rPr lang="en-GB" sz="700" dirty="0"/>
              <a:t>Contracting &amp; Information Manager (B0 needs to change) </a:t>
            </a:r>
          </a:p>
        </p:txBody>
      </p:sp>
      <p:cxnSp>
        <p:nvCxnSpPr>
          <p:cNvPr id="6" name="Straight Connector 5"/>
          <p:cNvCxnSpPr>
            <a:stCxn id="4" idx="2"/>
            <a:endCxn id="3" idx="0"/>
          </p:cNvCxnSpPr>
          <p:nvPr/>
        </p:nvCxnSpPr>
        <p:spPr>
          <a:xfrm>
            <a:off x="4629510" y="1700808"/>
            <a:ext cx="0" cy="1284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/>
          </p:cNvCxnSpPr>
          <p:nvPr/>
        </p:nvCxnSpPr>
        <p:spPr>
          <a:xfrm flipV="1">
            <a:off x="1206908" y="2495831"/>
            <a:ext cx="7309148" cy="527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2430058" y="3747355"/>
            <a:ext cx="446738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 flipH="1">
            <a:off x="1208584" y="2522224"/>
            <a:ext cx="22199" cy="1339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  <a:stCxn id="23" idx="0"/>
          </p:cNvCxnSpPr>
          <p:nvPr/>
        </p:nvCxnSpPr>
        <p:spPr>
          <a:xfrm flipH="1" flipV="1">
            <a:off x="6897442" y="3747355"/>
            <a:ext cx="1" cy="25769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  <a:endCxn id="24" idx="0"/>
          </p:cNvCxnSpPr>
          <p:nvPr/>
        </p:nvCxnSpPr>
        <p:spPr>
          <a:xfrm>
            <a:off x="2516414" y="2522224"/>
            <a:ext cx="1" cy="1687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cxnSpLocks/>
          </p:cNvCxnSpPr>
          <p:nvPr/>
        </p:nvCxnSpPr>
        <p:spPr>
          <a:xfrm>
            <a:off x="8517733" y="2495767"/>
            <a:ext cx="0" cy="1253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5" idx="0"/>
          </p:cNvCxnSpPr>
          <p:nvPr/>
        </p:nvCxnSpPr>
        <p:spPr>
          <a:xfrm flipV="1">
            <a:off x="8538030" y="3360999"/>
            <a:ext cx="0" cy="1278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/>
          </p:cNvCxnSpPr>
          <p:nvPr/>
        </p:nvCxnSpPr>
        <p:spPr>
          <a:xfrm>
            <a:off x="4467309" y="2430052"/>
            <a:ext cx="0" cy="2463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/>
          </p:cNvCxnSpPr>
          <p:nvPr/>
        </p:nvCxnSpPr>
        <p:spPr>
          <a:xfrm flipV="1">
            <a:off x="8450897" y="3507690"/>
            <a:ext cx="0" cy="834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cxnSpLocks/>
          </p:cNvCxnSpPr>
          <p:nvPr/>
        </p:nvCxnSpPr>
        <p:spPr>
          <a:xfrm>
            <a:off x="8110247" y="4437112"/>
            <a:ext cx="81496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cxnSpLocks/>
            <a:stCxn id="22" idx="0"/>
          </p:cNvCxnSpPr>
          <p:nvPr/>
        </p:nvCxnSpPr>
        <p:spPr>
          <a:xfrm flipV="1">
            <a:off x="4246031" y="3747355"/>
            <a:ext cx="0" cy="26191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  <a:stCxn id="21" idx="0"/>
          </p:cNvCxnSpPr>
          <p:nvPr/>
        </p:nvCxnSpPr>
        <p:spPr>
          <a:xfrm flipV="1">
            <a:off x="6546967" y="4897286"/>
            <a:ext cx="0" cy="2105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cxnSpLocks/>
          </p:cNvCxnSpPr>
          <p:nvPr/>
        </p:nvCxnSpPr>
        <p:spPr>
          <a:xfrm>
            <a:off x="1209551" y="3401591"/>
            <a:ext cx="0" cy="1476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cxnSpLocks/>
          </p:cNvCxnSpPr>
          <p:nvPr/>
        </p:nvCxnSpPr>
        <p:spPr>
          <a:xfrm flipV="1">
            <a:off x="8951234" y="4437112"/>
            <a:ext cx="0" cy="1703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cxnSpLocks/>
          </p:cNvCxnSpPr>
          <p:nvPr/>
        </p:nvCxnSpPr>
        <p:spPr>
          <a:xfrm flipV="1">
            <a:off x="8133627" y="4456533"/>
            <a:ext cx="0" cy="1703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2" idx="0"/>
          </p:cNvCxnSpPr>
          <p:nvPr/>
        </p:nvCxnSpPr>
        <p:spPr>
          <a:xfrm flipV="1">
            <a:off x="1206908" y="3494752"/>
            <a:ext cx="0" cy="1703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</p:cNvCxnSpPr>
          <p:nvPr/>
        </p:nvCxnSpPr>
        <p:spPr>
          <a:xfrm>
            <a:off x="7436392" y="4889195"/>
            <a:ext cx="0" cy="2508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cxnSpLocks/>
            <a:stCxn id="27" idx="0"/>
          </p:cNvCxnSpPr>
          <p:nvPr/>
        </p:nvCxnSpPr>
        <p:spPr>
          <a:xfrm flipV="1">
            <a:off x="5839210" y="3747355"/>
            <a:ext cx="0" cy="26191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cxnSpLocks/>
            <a:stCxn id="26" idx="0"/>
          </p:cNvCxnSpPr>
          <p:nvPr/>
        </p:nvCxnSpPr>
        <p:spPr>
          <a:xfrm flipV="1">
            <a:off x="5092287" y="3747355"/>
            <a:ext cx="0" cy="25479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cxnSpLocks/>
            <a:stCxn id="30" idx="0"/>
          </p:cNvCxnSpPr>
          <p:nvPr/>
        </p:nvCxnSpPr>
        <p:spPr>
          <a:xfrm flipV="1">
            <a:off x="2430058" y="3747355"/>
            <a:ext cx="0" cy="2715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cxnSpLocks/>
            <a:stCxn id="23" idx="2"/>
          </p:cNvCxnSpPr>
          <p:nvPr/>
        </p:nvCxnSpPr>
        <p:spPr>
          <a:xfrm flipH="1">
            <a:off x="6897442" y="4688961"/>
            <a:ext cx="1" cy="1564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4C923DBB-6FB0-4583-8854-AAA1FB6A16AC}"/>
              </a:ext>
            </a:extLst>
          </p:cNvPr>
          <p:cNvSpPr/>
          <p:nvPr/>
        </p:nvSpPr>
        <p:spPr>
          <a:xfrm>
            <a:off x="2459295" y="1830482"/>
            <a:ext cx="1096487" cy="5274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Information Services Assistant 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6C9542A-42EC-474D-BD38-02A03EA467D3}"/>
              </a:ext>
            </a:extLst>
          </p:cNvPr>
          <p:cNvCxnSpPr>
            <a:cxnSpLocks/>
            <a:stCxn id="63" idx="3"/>
          </p:cNvCxnSpPr>
          <p:nvPr/>
        </p:nvCxnSpPr>
        <p:spPr>
          <a:xfrm flipV="1">
            <a:off x="3555782" y="2084663"/>
            <a:ext cx="329546" cy="95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B9DACB6-3D29-4835-BFDF-233C05B24800}"/>
              </a:ext>
            </a:extLst>
          </p:cNvPr>
          <p:cNvCxnSpPr>
            <a:cxnSpLocks/>
          </p:cNvCxnSpPr>
          <p:nvPr/>
        </p:nvCxnSpPr>
        <p:spPr>
          <a:xfrm>
            <a:off x="8545894" y="4295004"/>
            <a:ext cx="0" cy="1615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BABFAD7-9505-401F-9B9A-FF577DCCBC8D}"/>
              </a:ext>
            </a:extLst>
          </p:cNvPr>
          <p:cNvCxnSpPr>
            <a:cxnSpLocks/>
          </p:cNvCxnSpPr>
          <p:nvPr/>
        </p:nvCxnSpPr>
        <p:spPr>
          <a:xfrm>
            <a:off x="6534562" y="4877054"/>
            <a:ext cx="9018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818B057B-E28F-4D35-9139-77D5B58DA750}"/>
              </a:ext>
            </a:extLst>
          </p:cNvPr>
          <p:cNvCxnSpPr>
            <a:cxnSpLocks/>
          </p:cNvCxnSpPr>
          <p:nvPr/>
        </p:nvCxnSpPr>
        <p:spPr>
          <a:xfrm flipV="1">
            <a:off x="3368824" y="3730635"/>
            <a:ext cx="0" cy="2715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49EA0470-2945-4F63-BEA4-C6D8466C6B56}"/>
              </a:ext>
            </a:extLst>
          </p:cNvPr>
          <p:cNvCxnSpPr>
            <a:cxnSpLocks/>
          </p:cNvCxnSpPr>
          <p:nvPr/>
        </p:nvCxnSpPr>
        <p:spPr>
          <a:xfrm flipV="1">
            <a:off x="4467309" y="3549256"/>
            <a:ext cx="0" cy="18137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906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2680" y="327265"/>
            <a:ext cx="5738936" cy="7254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Governance &amp; Facilities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974998" y="2441525"/>
            <a:ext cx="2442803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Corporate Governance Manager</a:t>
            </a:r>
          </a:p>
        </p:txBody>
      </p:sp>
      <p:sp>
        <p:nvSpPr>
          <p:cNvPr id="5" name="Rectangle 4"/>
          <p:cNvSpPr/>
          <p:nvPr/>
        </p:nvSpPr>
        <p:spPr>
          <a:xfrm>
            <a:off x="6318051" y="2432000"/>
            <a:ext cx="2448272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Corporate Services Facilities Manager</a:t>
            </a:r>
          </a:p>
        </p:txBody>
      </p:sp>
      <p:sp>
        <p:nvSpPr>
          <p:cNvPr id="6" name="Rectangle 5"/>
          <p:cNvSpPr/>
          <p:nvPr/>
        </p:nvSpPr>
        <p:spPr>
          <a:xfrm>
            <a:off x="704528" y="5301208"/>
            <a:ext cx="1872208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Receptionist Facilities Support Assistant</a:t>
            </a:r>
          </a:p>
        </p:txBody>
      </p:sp>
      <p:sp>
        <p:nvSpPr>
          <p:cNvPr id="8" name="Rectangle 7"/>
          <p:cNvSpPr/>
          <p:nvPr/>
        </p:nvSpPr>
        <p:spPr>
          <a:xfrm>
            <a:off x="969529" y="3795191"/>
            <a:ext cx="2448272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Business Manager</a:t>
            </a:r>
          </a:p>
          <a:p>
            <a:pPr algn="ctr"/>
            <a:r>
              <a:rPr lang="en-GB" sz="1200" dirty="0"/>
              <a:t>Associate Director of Corporate Services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099817" y="5301208"/>
            <a:ext cx="1842331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Vacant</a:t>
            </a:r>
          </a:p>
          <a:p>
            <a:pPr algn="ctr"/>
            <a:r>
              <a:rPr lang="en-GB" sz="1200" dirty="0"/>
              <a:t>Receptionist / Facilities Support Assistant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68441" y="5301208"/>
            <a:ext cx="174496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Vacant</a:t>
            </a:r>
          </a:p>
          <a:p>
            <a:pPr algn="ctr"/>
            <a:r>
              <a:rPr lang="en-GB" sz="1200" dirty="0"/>
              <a:t>Facilities Support Assistant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18598" y="5301208"/>
            <a:ext cx="1609328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Facilities Support Assistant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640632" y="5157192"/>
            <a:ext cx="688263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 flipV="1">
            <a:off x="7833321" y="3382676"/>
            <a:ext cx="0" cy="17745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0"/>
          </p:cNvCxnSpPr>
          <p:nvPr/>
        </p:nvCxnSpPr>
        <p:spPr>
          <a:xfrm flipV="1">
            <a:off x="8523262" y="5157192"/>
            <a:ext cx="0" cy="14401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" idx="0"/>
          </p:cNvCxnSpPr>
          <p:nvPr/>
        </p:nvCxnSpPr>
        <p:spPr>
          <a:xfrm flipV="1">
            <a:off x="6340921" y="5157192"/>
            <a:ext cx="0" cy="1440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0"/>
          </p:cNvCxnSpPr>
          <p:nvPr/>
        </p:nvCxnSpPr>
        <p:spPr>
          <a:xfrm flipH="1" flipV="1">
            <a:off x="4020982" y="5157192"/>
            <a:ext cx="1" cy="1440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0"/>
          </p:cNvCxnSpPr>
          <p:nvPr/>
        </p:nvCxnSpPr>
        <p:spPr>
          <a:xfrm flipV="1">
            <a:off x="1640632" y="5157192"/>
            <a:ext cx="0" cy="1440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6D4572D-E7CB-4D8C-A27D-F4759F41F989}"/>
              </a:ext>
            </a:extLst>
          </p:cNvPr>
          <p:cNvCxnSpPr/>
          <p:nvPr/>
        </p:nvCxnSpPr>
        <p:spPr>
          <a:xfrm flipH="1" flipV="1">
            <a:off x="6448425" y="3209925"/>
            <a:ext cx="16743" cy="3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FFEF732-77D8-4FF8-BFB9-6D63ECE0FE85}"/>
              </a:ext>
            </a:extLst>
          </p:cNvPr>
          <p:cNvCxnSpPr>
            <a:cxnSpLocks/>
          </p:cNvCxnSpPr>
          <p:nvPr/>
        </p:nvCxnSpPr>
        <p:spPr>
          <a:xfrm>
            <a:off x="1856656" y="38326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65CB080-C6F2-4D79-9924-E0A0FAB273A8}"/>
              </a:ext>
            </a:extLst>
          </p:cNvPr>
          <p:cNvCxnSpPr>
            <a:cxnSpLocks/>
          </p:cNvCxnSpPr>
          <p:nvPr/>
        </p:nvCxnSpPr>
        <p:spPr>
          <a:xfrm>
            <a:off x="3008784" y="38326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A1B05C5-2F63-4B11-B06A-BA8FD350E153}"/>
              </a:ext>
            </a:extLst>
          </p:cNvPr>
          <p:cNvCxnSpPr>
            <a:cxnSpLocks/>
          </p:cNvCxnSpPr>
          <p:nvPr/>
        </p:nvCxnSpPr>
        <p:spPr>
          <a:xfrm>
            <a:off x="1856656" y="3346400"/>
            <a:ext cx="0" cy="448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58BC11B-1B90-4859-83FD-4C83214C3898}"/>
              </a:ext>
            </a:extLst>
          </p:cNvPr>
          <p:cNvCxnSpPr>
            <a:cxnSpLocks/>
          </p:cNvCxnSpPr>
          <p:nvPr/>
        </p:nvCxnSpPr>
        <p:spPr>
          <a:xfrm flipH="1">
            <a:off x="2193666" y="4650240"/>
            <a:ext cx="2040618" cy="4928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7093049-49D5-4911-9153-00E88674D6F4}"/>
              </a:ext>
            </a:extLst>
          </p:cNvPr>
          <p:cNvCxnSpPr>
            <a:cxnSpLocks/>
          </p:cNvCxnSpPr>
          <p:nvPr/>
        </p:nvCxnSpPr>
        <p:spPr>
          <a:xfrm flipV="1">
            <a:off x="4020982" y="4709592"/>
            <a:ext cx="1220050" cy="4193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9E9C0FC-76C4-47E1-B783-747B5C882842}"/>
              </a:ext>
            </a:extLst>
          </p:cNvPr>
          <p:cNvCxnSpPr>
            <a:cxnSpLocks/>
          </p:cNvCxnSpPr>
          <p:nvPr/>
        </p:nvCxnSpPr>
        <p:spPr>
          <a:xfrm flipH="1">
            <a:off x="4520952" y="3382676"/>
            <a:ext cx="1819969" cy="576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41770A0-9625-4EC7-BF9A-EE2F078125CF}"/>
              </a:ext>
            </a:extLst>
          </p:cNvPr>
          <p:cNvSpPr/>
          <p:nvPr/>
        </p:nvSpPr>
        <p:spPr>
          <a:xfrm>
            <a:off x="3728864" y="1204674"/>
            <a:ext cx="2290614" cy="8164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Associate Director</a:t>
            </a:r>
          </a:p>
          <a:p>
            <a:pPr algn="ctr"/>
            <a:r>
              <a:rPr lang="en-GB" sz="1200" b="1" dirty="0"/>
              <a:t>Corporate Services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0E0CF4-2EA5-4662-8B1F-57417A45CBC3}"/>
              </a:ext>
            </a:extLst>
          </p:cNvPr>
          <p:cNvSpPr/>
          <p:nvPr/>
        </p:nvSpPr>
        <p:spPr>
          <a:xfrm>
            <a:off x="3826631" y="3801985"/>
            <a:ext cx="2448272" cy="84825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Band 3 Supervisor </a:t>
            </a:r>
          </a:p>
          <a:p>
            <a:pPr algn="ctr"/>
            <a:r>
              <a:rPr lang="en-GB" sz="1200" dirty="0"/>
              <a:t>Shared post with Business Admin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60626E8-6E4A-4B6C-BC8E-A6364152442A}"/>
              </a:ext>
            </a:extLst>
          </p:cNvPr>
          <p:cNvCxnSpPr>
            <a:cxnSpLocks/>
          </p:cNvCxnSpPr>
          <p:nvPr/>
        </p:nvCxnSpPr>
        <p:spPr>
          <a:xfrm>
            <a:off x="2281356" y="2204864"/>
            <a:ext cx="54372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04DB676-D1CA-4EF9-845F-01A35A1CC923}"/>
              </a:ext>
            </a:extLst>
          </p:cNvPr>
          <p:cNvCxnSpPr>
            <a:cxnSpLocks/>
          </p:cNvCxnSpPr>
          <p:nvPr/>
        </p:nvCxnSpPr>
        <p:spPr>
          <a:xfrm>
            <a:off x="2281356" y="2204864"/>
            <a:ext cx="169" cy="262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B3E09F0-DCB8-4682-8128-D5EA1BBDCC3F}"/>
              </a:ext>
            </a:extLst>
          </p:cNvPr>
          <p:cNvCxnSpPr>
            <a:cxnSpLocks/>
          </p:cNvCxnSpPr>
          <p:nvPr/>
        </p:nvCxnSpPr>
        <p:spPr>
          <a:xfrm>
            <a:off x="7718598" y="2204864"/>
            <a:ext cx="0" cy="227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70D3EA8-73F8-4D3E-AD42-627F7606E835}"/>
              </a:ext>
            </a:extLst>
          </p:cNvPr>
          <p:cNvCxnSpPr>
            <a:stCxn id="24" idx="2"/>
          </p:cNvCxnSpPr>
          <p:nvPr/>
        </p:nvCxnSpPr>
        <p:spPr>
          <a:xfrm>
            <a:off x="4874171" y="2021136"/>
            <a:ext cx="6821" cy="163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DF336F1-4859-488E-98D6-6697CE945CD8}"/>
              </a:ext>
            </a:extLst>
          </p:cNvPr>
          <p:cNvCxnSpPr>
            <a:endCxn id="25" idx="0"/>
          </p:cNvCxnSpPr>
          <p:nvPr/>
        </p:nvCxnSpPr>
        <p:spPr>
          <a:xfrm>
            <a:off x="3417801" y="3382676"/>
            <a:ext cx="1632966" cy="419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828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4648" y="692696"/>
            <a:ext cx="6480720" cy="129614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600" b="1" dirty="0">
                <a:solidFill>
                  <a:schemeClr val="bg1"/>
                </a:solidFill>
              </a:rPr>
              <a:t>Alun Windle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664" y="2924944"/>
            <a:ext cx="6336704" cy="1270992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</a:rPr>
              <a:t>Chief Nurse / Executive Director of Nursing &amp; Quality</a:t>
            </a:r>
          </a:p>
        </p:txBody>
      </p:sp>
    </p:spTree>
    <p:extLst>
      <p:ext uri="{BB962C8B-B14F-4D97-AF65-F5344CB8AC3E}">
        <p14:creationId xmlns:p14="http://schemas.microsoft.com/office/powerpoint/2010/main" val="844307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03878463"/>
              </p:ext>
            </p:extLst>
          </p:nvPr>
        </p:nvGraphicFramePr>
        <p:xfrm>
          <a:off x="272480" y="1124744"/>
          <a:ext cx="9439049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797" y="260351"/>
            <a:ext cx="7099300" cy="5238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/>
              <a:t>Nursing, Quality and Workforce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56995352"/>
              </p:ext>
            </p:extLst>
          </p:nvPr>
        </p:nvGraphicFramePr>
        <p:xfrm>
          <a:off x="1533591" y="980728"/>
          <a:ext cx="660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Rectangle 2"/>
          <p:cNvSpPr/>
          <p:nvPr/>
        </p:nvSpPr>
        <p:spPr>
          <a:xfrm>
            <a:off x="200472" y="405607"/>
            <a:ext cx="1248569" cy="719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b="1" dirty="0"/>
          </a:p>
          <a:p>
            <a:pPr algn="ctr">
              <a:defRPr/>
            </a:pPr>
            <a:r>
              <a:rPr lang="en-GB" sz="1200" b="1" dirty="0"/>
              <a:t>Proposed structure as of January 2021</a:t>
            </a:r>
          </a:p>
          <a:p>
            <a:pPr algn="ctr">
              <a:defRPr/>
            </a:pP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17297" y="5373216"/>
            <a:ext cx="11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/>
              <a:t>** Dani H. updated 11 Jan - </a:t>
            </a:r>
            <a:r>
              <a:rPr lang="en-GB" sz="900" i="1" dirty="0" err="1"/>
              <a:t>isg</a:t>
            </a:r>
            <a:endParaRPr lang="en-GB" sz="900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12365" y="509589"/>
            <a:ext cx="5071665" cy="5238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/>
              <a:t>Clinical Quality</a:t>
            </a:r>
          </a:p>
        </p:txBody>
      </p:sp>
      <p:sp>
        <p:nvSpPr>
          <p:cNvPr id="35" name="Freeform 34"/>
          <p:cNvSpPr/>
          <p:nvPr/>
        </p:nvSpPr>
        <p:spPr>
          <a:xfrm>
            <a:off x="3673475" y="3732213"/>
            <a:ext cx="2497138" cy="6635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86982"/>
                </a:lnTo>
                <a:lnTo>
                  <a:pt x="2304182" y="586982"/>
                </a:lnTo>
                <a:lnTo>
                  <a:pt x="2304182" y="662987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Freeform 35"/>
          <p:cNvSpPr/>
          <p:nvPr/>
        </p:nvSpPr>
        <p:spPr>
          <a:xfrm>
            <a:off x="3031994" y="3732213"/>
            <a:ext cx="641482" cy="6524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92217" y="0"/>
                </a:moveTo>
                <a:lnTo>
                  <a:pt x="592217" y="575542"/>
                </a:lnTo>
                <a:lnTo>
                  <a:pt x="0" y="575542"/>
                </a:lnTo>
                <a:lnTo>
                  <a:pt x="0" y="651547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8" name="Freeform 47"/>
          <p:cNvSpPr/>
          <p:nvPr/>
        </p:nvSpPr>
        <p:spPr>
          <a:xfrm>
            <a:off x="4005395" y="1700213"/>
            <a:ext cx="1778265" cy="555625"/>
          </a:xfrm>
          <a:custGeom>
            <a:avLst/>
            <a:gdLst>
              <a:gd name="connsiteX0" fmla="*/ 0 w 1430848"/>
              <a:gd name="connsiteY0" fmla="*/ 0 h 556023"/>
              <a:gd name="connsiteX1" fmla="*/ 1430848 w 1430848"/>
              <a:gd name="connsiteY1" fmla="*/ 0 h 556023"/>
              <a:gd name="connsiteX2" fmla="*/ 1430848 w 1430848"/>
              <a:gd name="connsiteY2" fmla="*/ 556023 h 556023"/>
              <a:gd name="connsiteX3" fmla="*/ 0 w 1430848"/>
              <a:gd name="connsiteY3" fmla="*/ 556023 h 556023"/>
              <a:gd name="connsiteX4" fmla="*/ 0 w 1430848"/>
              <a:gd name="connsiteY4" fmla="*/ 0 h 55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0848" h="556023">
                <a:moveTo>
                  <a:pt x="0" y="0"/>
                </a:moveTo>
                <a:lnTo>
                  <a:pt x="1430848" y="0"/>
                </a:lnTo>
                <a:lnTo>
                  <a:pt x="1430848" y="556023"/>
                </a:lnTo>
                <a:lnTo>
                  <a:pt x="0" y="55602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6985" tIns="6985" rIns="6985" bIns="45965" spcCol="1270" anchor="ctr"/>
          <a:lstStyle/>
          <a:p>
            <a:pPr algn="ctr" defTabSz="466725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 Vacancy</a:t>
            </a:r>
          </a:p>
          <a:p>
            <a:pPr algn="ctr" defTabSz="466725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Deputy Director of Quality</a:t>
            </a:r>
          </a:p>
        </p:txBody>
      </p:sp>
      <p:sp>
        <p:nvSpPr>
          <p:cNvPr id="50" name="Freeform 49"/>
          <p:cNvSpPr/>
          <p:nvPr/>
        </p:nvSpPr>
        <p:spPr>
          <a:xfrm>
            <a:off x="5210968" y="2647949"/>
            <a:ext cx="1367836" cy="555627"/>
          </a:xfrm>
          <a:custGeom>
            <a:avLst/>
            <a:gdLst>
              <a:gd name="connsiteX0" fmla="*/ 0 w 629132"/>
              <a:gd name="connsiteY0" fmla="*/ 0 h 418102"/>
              <a:gd name="connsiteX1" fmla="*/ 629132 w 629132"/>
              <a:gd name="connsiteY1" fmla="*/ 0 h 418102"/>
              <a:gd name="connsiteX2" fmla="*/ 629132 w 629132"/>
              <a:gd name="connsiteY2" fmla="*/ 418102 h 418102"/>
              <a:gd name="connsiteX3" fmla="*/ 0 w 629132"/>
              <a:gd name="connsiteY3" fmla="*/ 418102 h 418102"/>
              <a:gd name="connsiteX4" fmla="*/ 0 w 629132"/>
              <a:gd name="connsiteY4" fmla="*/ 0 h 41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132" h="418102">
                <a:moveTo>
                  <a:pt x="0" y="0"/>
                </a:moveTo>
                <a:lnTo>
                  <a:pt x="629132" y="0"/>
                </a:lnTo>
                <a:lnTo>
                  <a:pt x="629132" y="418102"/>
                </a:lnTo>
                <a:lnTo>
                  <a:pt x="0" y="418102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Vacant</a:t>
            </a:r>
          </a:p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Senior Quality Manager</a:t>
            </a:r>
            <a:endParaRPr lang="en-GB" sz="1100" dirty="0"/>
          </a:p>
        </p:txBody>
      </p:sp>
      <p:sp>
        <p:nvSpPr>
          <p:cNvPr id="69" name="Freeform 68"/>
          <p:cNvSpPr/>
          <p:nvPr/>
        </p:nvSpPr>
        <p:spPr>
          <a:xfrm>
            <a:off x="5687352" y="5440364"/>
            <a:ext cx="612246" cy="109537"/>
          </a:xfrm>
          <a:custGeom>
            <a:avLst/>
            <a:gdLst>
              <a:gd name="connsiteX0" fmla="*/ 0 w 566219"/>
              <a:gd name="connsiteY0" fmla="*/ 0 h 108578"/>
              <a:gd name="connsiteX1" fmla="*/ 566219 w 566219"/>
              <a:gd name="connsiteY1" fmla="*/ 0 h 108578"/>
              <a:gd name="connsiteX2" fmla="*/ 566219 w 566219"/>
              <a:gd name="connsiteY2" fmla="*/ 108578 h 108578"/>
              <a:gd name="connsiteX3" fmla="*/ 0 w 566219"/>
              <a:gd name="connsiteY3" fmla="*/ 108578 h 108578"/>
              <a:gd name="connsiteX4" fmla="*/ 0 w 566219"/>
              <a:gd name="connsiteY4" fmla="*/ 0 h 10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219" h="108578">
                <a:moveTo>
                  <a:pt x="0" y="0"/>
                </a:moveTo>
                <a:lnTo>
                  <a:pt x="566219" y="0"/>
                </a:lnTo>
                <a:lnTo>
                  <a:pt x="566219" y="108578"/>
                </a:lnTo>
                <a:lnTo>
                  <a:pt x="0" y="10857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7780" tIns="4445" rIns="17780" bIns="4445" spcCol="1270" anchor="ctr"/>
          <a:lstStyle/>
          <a:p>
            <a:pPr algn="r" defTabSz="311150">
              <a:lnSpc>
                <a:spcPct val="90000"/>
              </a:lnSpc>
              <a:spcAft>
                <a:spcPct val="35000"/>
              </a:spcAft>
              <a:defRPr/>
            </a:pPr>
            <a:endParaRPr lang="en-GB" sz="700"/>
          </a:p>
        </p:txBody>
      </p:sp>
      <p:sp>
        <p:nvSpPr>
          <p:cNvPr id="76" name="Freeform 75"/>
          <p:cNvSpPr/>
          <p:nvPr/>
        </p:nvSpPr>
        <p:spPr>
          <a:xfrm>
            <a:off x="1712913" y="2606676"/>
            <a:ext cx="1090348" cy="525462"/>
          </a:xfrm>
          <a:custGeom>
            <a:avLst/>
            <a:gdLst>
              <a:gd name="connsiteX0" fmla="*/ 0 w 629132"/>
              <a:gd name="connsiteY0" fmla="*/ 0 h 450855"/>
              <a:gd name="connsiteX1" fmla="*/ 629132 w 629132"/>
              <a:gd name="connsiteY1" fmla="*/ 0 h 450855"/>
              <a:gd name="connsiteX2" fmla="*/ 629132 w 629132"/>
              <a:gd name="connsiteY2" fmla="*/ 450855 h 450855"/>
              <a:gd name="connsiteX3" fmla="*/ 0 w 629132"/>
              <a:gd name="connsiteY3" fmla="*/ 450855 h 450855"/>
              <a:gd name="connsiteX4" fmla="*/ 0 w 629132"/>
              <a:gd name="connsiteY4" fmla="*/ 0 h 45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132" h="450855">
                <a:moveTo>
                  <a:pt x="0" y="0"/>
                </a:moveTo>
                <a:lnTo>
                  <a:pt x="629132" y="0"/>
                </a:lnTo>
                <a:lnTo>
                  <a:pt x="629132" y="450855"/>
                </a:lnTo>
                <a:lnTo>
                  <a:pt x="0" y="4508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Senior Quality Manager</a:t>
            </a:r>
          </a:p>
        </p:txBody>
      </p:sp>
      <p:sp>
        <p:nvSpPr>
          <p:cNvPr id="78" name="Freeform 77"/>
          <p:cNvSpPr/>
          <p:nvPr/>
        </p:nvSpPr>
        <p:spPr>
          <a:xfrm>
            <a:off x="2691473" y="3427412"/>
            <a:ext cx="1011025" cy="703647"/>
          </a:xfrm>
          <a:custGeom>
            <a:avLst/>
            <a:gdLst>
              <a:gd name="connsiteX0" fmla="*/ 0 w 629132"/>
              <a:gd name="connsiteY0" fmla="*/ 0 h 562749"/>
              <a:gd name="connsiteX1" fmla="*/ 629132 w 629132"/>
              <a:gd name="connsiteY1" fmla="*/ 0 h 562749"/>
              <a:gd name="connsiteX2" fmla="*/ 629132 w 629132"/>
              <a:gd name="connsiteY2" fmla="*/ 562749 h 562749"/>
              <a:gd name="connsiteX3" fmla="*/ 0 w 629132"/>
              <a:gd name="connsiteY3" fmla="*/ 562749 h 562749"/>
              <a:gd name="connsiteX4" fmla="*/ 0 w 629132"/>
              <a:gd name="connsiteY4" fmla="*/ 0 h 56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132" h="562749">
                <a:moveTo>
                  <a:pt x="0" y="0"/>
                </a:moveTo>
                <a:lnTo>
                  <a:pt x="629132" y="0"/>
                </a:lnTo>
                <a:lnTo>
                  <a:pt x="629132" y="562749"/>
                </a:lnTo>
                <a:lnTo>
                  <a:pt x="0" y="562749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Clinical Audit and Effectiveness Manager</a:t>
            </a:r>
          </a:p>
        </p:txBody>
      </p:sp>
      <p:sp>
        <p:nvSpPr>
          <p:cNvPr id="80" name="Freeform 79"/>
          <p:cNvSpPr/>
          <p:nvPr/>
        </p:nvSpPr>
        <p:spPr>
          <a:xfrm>
            <a:off x="3419151" y="4521199"/>
            <a:ext cx="878793" cy="758117"/>
          </a:xfrm>
          <a:custGeom>
            <a:avLst/>
            <a:gdLst>
              <a:gd name="connsiteX0" fmla="*/ 0 w 629132"/>
              <a:gd name="connsiteY0" fmla="*/ 0 h 590495"/>
              <a:gd name="connsiteX1" fmla="*/ 629132 w 629132"/>
              <a:gd name="connsiteY1" fmla="*/ 0 h 590495"/>
              <a:gd name="connsiteX2" fmla="*/ 629132 w 629132"/>
              <a:gd name="connsiteY2" fmla="*/ 590495 h 590495"/>
              <a:gd name="connsiteX3" fmla="*/ 0 w 629132"/>
              <a:gd name="connsiteY3" fmla="*/ 590495 h 590495"/>
              <a:gd name="connsiteX4" fmla="*/ 0 w 629132"/>
              <a:gd name="connsiteY4" fmla="*/ 0 h 590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132" h="590495">
                <a:moveTo>
                  <a:pt x="0" y="0"/>
                </a:moveTo>
                <a:lnTo>
                  <a:pt x="629132" y="0"/>
                </a:lnTo>
                <a:lnTo>
                  <a:pt x="629132" y="590495"/>
                </a:lnTo>
                <a:lnTo>
                  <a:pt x="0" y="59049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Clinical Audit and Effectiveness Assistant</a:t>
            </a:r>
          </a:p>
        </p:txBody>
      </p:sp>
      <p:sp>
        <p:nvSpPr>
          <p:cNvPr id="82" name="Freeform 81"/>
          <p:cNvSpPr/>
          <p:nvPr/>
        </p:nvSpPr>
        <p:spPr>
          <a:xfrm>
            <a:off x="2319663" y="4498478"/>
            <a:ext cx="878801" cy="758117"/>
          </a:xfrm>
          <a:custGeom>
            <a:avLst/>
            <a:gdLst>
              <a:gd name="connsiteX0" fmla="*/ 0 w 688465"/>
              <a:gd name="connsiteY0" fmla="*/ 0 h 675825"/>
              <a:gd name="connsiteX1" fmla="*/ 688465 w 688465"/>
              <a:gd name="connsiteY1" fmla="*/ 0 h 675825"/>
              <a:gd name="connsiteX2" fmla="*/ 688465 w 688465"/>
              <a:gd name="connsiteY2" fmla="*/ 675825 h 675825"/>
              <a:gd name="connsiteX3" fmla="*/ 0 w 688465"/>
              <a:gd name="connsiteY3" fmla="*/ 675825 h 675825"/>
              <a:gd name="connsiteX4" fmla="*/ 0 w 688465"/>
              <a:gd name="connsiteY4" fmla="*/ 0 h 67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465" h="675825">
                <a:moveTo>
                  <a:pt x="0" y="0"/>
                </a:moveTo>
                <a:lnTo>
                  <a:pt x="688465" y="0"/>
                </a:lnTo>
                <a:lnTo>
                  <a:pt x="688465" y="675825"/>
                </a:lnTo>
                <a:lnTo>
                  <a:pt x="0" y="67582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Vacant</a:t>
            </a:r>
          </a:p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Clinical Audit Improvement Facilitator</a:t>
            </a:r>
          </a:p>
        </p:txBody>
      </p:sp>
      <p:sp>
        <p:nvSpPr>
          <p:cNvPr id="84" name="Freeform 83"/>
          <p:cNvSpPr/>
          <p:nvPr/>
        </p:nvSpPr>
        <p:spPr>
          <a:xfrm>
            <a:off x="917620" y="3362324"/>
            <a:ext cx="1083051" cy="652461"/>
          </a:xfrm>
          <a:custGeom>
            <a:avLst/>
            <a:gdLst>
              <a:gd name="connsiteX0" fmla="*/ 0 w 640815"/>
              <a:gd name="connsiteY0" fmla="*/ 0 h 571583"/>
              <a:gd name="connsiteX1" fmla="*/ 640815 w 640815"/>
              <a:gd name="connsiteY1" fmla="*/ 0 h 571583"/>
              <a:gd name="connsiteX2" fmla="*/ 640815 w 640815"/>
              <a:gd name="connsiteY2" fmla="*/ 571583 h 571583"/>
              <a:gd name="connsiteX3" fmla="*/ 0 w 640815"/>
              <a:gd name="connsiteY3" fmla="*/ 571583 h 571583"/>
              <a:gd name="connsiteX4" fmla="*/ 0 w 640815"/>
              <a:gd name="connsiteY4" fmla="*/ 0 h 571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815" h="571583">
                <a:moveTo>
                  <a:pt x="0" y="0"/>
                </a:moveTo>
                <a:lnTo>
                  <a:pt x="640815" y="0"/>
                </a:lnTo>
                <a:lnTo>
                  <a:pt x="640815" y="571583"/>
                </a:lnTo>
                <a:lnTo>
                  <a:pt x="0" y="57158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Quality Manager Primary Care</a:t>
            </a:r>
          </a:p>
        </p:txBody>
      </p:sp>
      <p:sp>
        <p:nvSpPr>
          <p:cNvPr id="88" name="Freeform 87"/>
          <p:cNvSpPr/>
          <p:nvPr/>
        </p:nvSpPr>
        <p:spPr>
          <a:xfrm>
            <a:off x="7838811" y="2686051"/>
            <a:ext cx="734352" cy="417513"/>
          </a:xfrm>
          <a:custGeom>
            <a:avLst/>
            <a:gdLst>
              <a:gd name="connsiteX0" fmla="*/ 0 w 629132"/>
              <a:gd name="connsiteY0" fmla="*/ 0 h 418102"/>
              <a:gd name="connsiteX1" fmla="*/ 629132 w 629132"/>
              <a:gd name="connsiteY1" fmla="*/ 0 h 418102"/>
              <a:gd name="connsiteX2" fmla="*/ 629132 w 629132"/>
              <a:gd name="connsiteY2" fmla="*/ 418102 h 418102"/>
              <a:gd name="connsiteX3" fmla="*/ 0 w 629132"/>
              <a:gd name="connsiteY3" fmla="*/ 418102 h 418102"/>
              <a:gd name="connsiteX4" fmla="*/ 0 w 629132"/>
              <a:gd name="connsiteY4" fmla="*/ 0 h 41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132" h="418102">
                <a:moveTo>
                  <a:pt x="0" y="0"/>
                </a:moveTo>
                <a:lnTo>
                  <a:pt x="629132" y="0"/>
                </a:lnTo>
                <a:lnTo>
                  <a:pt x="629132" y="418102"/>
                </a:lnTo>
                <a:lnTo>
                  <a:pt x="0" y="4181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700" b="1" dirty="0"/>
              <a:t>Gavin Robertson</a:t>
            </a:r>
          </a:p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700" b="1" dirty="0"/>
              <a:t>Senior Quality Manager</a:t>
            </a:r>
            <a:endParaRPr lang="en-GB" sz="700" dirty="0"/>
          </a:p>
        </p:txBody>
      </p:sp>
      <p:sp>
        <p:nvSpPr>
          <p:cNvPr id="90" name="Freeform 89"/>
          <p:cNvSpPr/>
          <p:nvPr/>
        </p:nvSpPr>
        <p:spPr>
          <a:xfrm>
            <a:off x="7545288" y="3393042"/>
            <a:ext cx="1157633" cy="555625"/>
          </a:xfrm>
          <a:custGeom>
            <a:avLst/>
            <a:gdLst>
              <a:gd name="connsiteX0" fmla="*/ 0 w 629132"/>
              <a:gd name="connsiteY0" fmla="*/ 0 h 418102"/>
              <a:gd name="connsiteX1" fmla="*/ 629132 w 629132"/>
              <a:gd name="connsiteY1" fmla="*/ 0 h 418102"/>
              <a:gd name="connsiteX2" fmla="*/ 629132 w 629132"/>
              <a:gd name="connsiteY2" fmla="*/ 418102 h 418102"/>
              <a:gd name="connsiteX3" fmla="*/ 0 w 629132"/>
              <a:gd name="connsiteY3" fmla="*/ 418102 h 418102"/>
              <a:gd name="connsiteX4" fmla="*/ 0 w 629132"/>
              <a:gd name="connsiteY4" fmla="*/ 0 h 41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132" h="418102">
                <a:moveTo>
                  <a:pt x="0" y="0"/>
                </a:moveTo>
                <a:lnTo>
                  <a:pt x="629132" y="0"/>
                </a:lnTo>
                <a:lnTo>
                  <a:pt x="629132" y="418102"/>
                </a:lnTo>
                <a:lnTo>
                  <a:pt x="0" y="41810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Quality Officer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925366" y="43656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7684029" y="1279526"/>
            <a:ext cx="1549533" cy="555625"/>
          </a:xfrm>
          <a:custGeom>
            <a:avLst/>
            <a:gdLst>
              <a:gd name="connsiteX0" fmla="*/ 0 w 1430848"/>
              <a:gd name="connsiteY0" fmla="*/ 0 h 556023"/>
              <a:gd name="connsiteX1" fmla="*/ 1430848 w 1430848"/>
              <a:gd name="connsiteY1" fmla="*/ 0 h 556023"/>
              <a:gd name="connsiteX2" fmla="*/ 1430848 w 1430848"/>
              <a:gd name="connsiteY2" fmla="*/ 556023 h 556023"/>
              <a:gd name="connsiteX3" fmla="*/ 0 w 1430848"/>
              <a:gd name="connsiteY3" fmla="*/ 556023 h 556023"/>
              <a:gd name="connsiteX4" fmla="*/ 0 w 1430848"/>
              <a:gd name="connsiteY4" fmla="*/ 0 h 55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0848" h="556023">
                <a:moveTo>
                  <a:pt x="0" y="0"/>
                </a:moveTo>
                <a:lnTo>
                  <a:pt x="1430848" y="0"/>
                </a:lnTo>
                <a:lnTo>
                  <a:pt x="1430848" y="556023"/>
                </a:lnTo>
                <a:lnTo>
                  <a:pt x="0" y="556023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985" tIns="6985" rIns="6985" bIns="45965" spcCol="1270" anchor="ctr"/>
          <a:lstStyle/>
          <a:p>
            <a:pPr algn="ctr" defTabSz="466725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GB Lay Member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632319" y="1557339"/>
            <a:ext cx="2051711" cy="50323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251208" y="2490788"/>
            <a:ext cx="5919523" cy="317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51533" y="2255839"/>
            <a:ext cx="0" cy="2365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1727260" y="3335338"/>
            <a:ext cx="0" cy="215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66"/>
          <p:cNvSpPr/>
          <p:nvPr/>
        </p:nvSpPr>
        <p:spPr>
          <a:xfrm>
            <a:off x="7545288" y="2663826"/>
            <a:ext cx="1152119" cy="477836"/>
          </a:xfrm>
          <a:custGeom>
            <a:avLst/>
            <a:gdLst>
              <a:gd name="connsiteX0" fmla="*/ 0 w 629132"/>
              <a:gd name="connsiteY0" fmla="*/ 0 h 418102"/>
              <a:gd name="connsiteX1" fmla="*/ 629132 w 629132"/>
              <a:gd name="connsiteY1" fmla="*/ 0 h 418102"/>
              <a:gd name="connsiteX2" fmla="*/ 629132 w 629132"/>
              <a:gd name="connsiteY2" fmla="*/ 418102 h 418102"/>
              <a:gd name="connsiteX3" fmla="*/ 0 w 629132"/>
              <a:gd name="connsiteY3" fmla="*/ 418102 h 418102"/>
              <a:gd name="connsiteX4" fmla="*/ 0 w 629132"/>
              <a:gd name="connsiteY4" fmla="*/ 0 h 41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132" h="418102">
                <a:moveTo>
                  <a:pt x="0" y="0"/>
                </a:moveTo>
                <a:lnTo>
                  <a:pt x="629132" y="0"/>
                </a:lnTo>
                <a:lnTo>
                  <a:pt x="629132" y="418102"/>
                </a:lnTo>
                <a:lnTo>
                  <a:pt x="0" y="41810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Senior Quality Manager</a:t>
            </a:r>
            <a:endParaRPr lang="en-GB" sz="11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4844654" y="2252664"/>
            <a:ext cx="0" cy="2365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749264" y="2492375"/>
            <a:ext cx="0" cy="1714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51208" y="2522538"/>
            <a:ext cx="0" cy="12541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578769" y="3259138"/>
            <a:ext cx="0" cy="1333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408627" y="3290888"/>
            <a:ext cx="0" cy="1333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245141" y="4142172"/>
            <a:ext cx="0" cy="21272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2691474" y="4354897"/>
            <a:ext cx="1119584" cy="476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691474" y="4359678"/>
            <a:ext cx="0" cy="11271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811058" y="4395788"/>
            <a:ext cx="0" cy="11271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>
            <a:off x="3677853" y="2627313"/>
            <a:ext cx="1240225" cy="576263"/>
          </a:xfrm>
          <a:custGeom>
            <a:avLst/>
            <a:gdLst>
              <a:gd name="connsiteX0" fmla="*/ 0 w 629132"/>
              <a:gd name="connsiteY0" fmla="*/ 0 h 450855"/>
              <a:gd name="connsiteX1" fmla="*/ 629132 w 629132"/>
              <a:gd name="connsiteY1" fmla="*/ 0 h 450855"/>
              <a:gd name="connsiteX2" fmla="*/ 629132 w 629132"/>
              <a:gd name="connsiteY2" fmla="*/ 450855 h 450855"/>
              <a:gd name="connsiteX3" fmla="*/ 0 w 629132"/>
              <a:gd name="connsiteY3" fmla="*/ 450855 h 450855"/>
              <a:gd name="connsiteX4" fmla="*/ 0 w 629132"/>
              <a:gd name="connsiteY4" fmla="*/ 0 h 45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132" h="450855">
                <a:moveTo>
                  <a:pt x="0" y="0"/>
                </a:moveTo>
                <a:lnTo>
                  <a:pt x="629132" y="0"/>
                </a:lnTo>
                <a:lnTo>
                  <a:pt x="629132" y="450855"/>
                </a:lnTo>
                <a:lnTo>
                  <a:pt x="0" y="4508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Senior Nurse Patient Safety Expert</a:t>
            </a:r>
          </a:p>
        </p:txBody>
      </p:sp>
      <p:cxnSp>
        <p:nvCxnSpPr>
          <p:cNvPr id="44" name="Straight Connector 43"/>
          <p:cNvCxnSpPr>
            <a:cxnSpLocks/>
          </p:cNvCxnSpPr>
          <p:nvPr/>
        </p:nvCxnSpPr>
        <p:spPr>
          <a:xfrm>
            <a:off x="4160912" y="2522538"/>
            <a:ext cx="0" cy="16351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3941958" y="3344864"/>
            <a:ext cx="1168493" cy="990599"/>
          </a:xfrm>
          <a:custGeom>
            <a:avLst/>
            <a:gdLst>
              <a:gd name="connsiteX0" fmla="*/ 0 w 629132"/>
              <a:gd name="connsiteY0" fmla="*/ 0 h 450855"/>
              <a:gd name="connsiteX1" fmla="*/ 629132 w 629132"/>
              <a:gd name="connsiteY1" fmla="*/ 0 h 450855"/>
              <a:gd name="connsiteX2" fmla="*/ 629132 w 629132"/>
              <a:gd name="connsiteY2" fmla="*/ 450855 h 450855"/>
              <a:gd name="connsiteX3" fmla="*/ 0 w 629132"/>
              <a:gd name="connsiteY3" fmla="*/ 450855 h 450855"/>
              <a:gd name="connsiteX4" fmla="*/ 0 w 629132"/>
              <a:gd name="connsiteY4" fmla="*/ 0 h 45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132" h="450855">
                <a:moveTo>
                  <a:pt x="0" y="0"/>
                </a:moveTo>
                <a:lnTo>
                  <a:pt x="629132" y="0"/>
                </a:lnTo>
                <a:lnTo>
                  <a:pt x="629132" y="450855"/>
                </a:lnTo>
                <a:lnTo>
                  <a:pt x="0" y="4508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100" b="1" dirty="0"/>
              <a:t>Full organisation on  slide title Primary Care Development  Nurse Team</a:t>
            </a:r>
          </a:p>
        </p:txBody>
      </p: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4245720" y="3184162"/>
            <a:ext cx="0" cy="18256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8167160" y="2475708"/>
            <a:ext cx="0" cy="2365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1578769" y="3259138"/>
            <a:ext cx="1829858" cy="95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149120" y="3100390"/>
            <a:ext cx="0" cy="29209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51208" y="3103564"/>
            <a:ext cx="0" cy="1428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056646" y="5949280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/>
              <a:t>Rachel’s title updated 11/01 </a:t>
            </a:r>
          </a:p>
          <a:p>
            <a:r>
              <a:rPr lang="en-GB" sz="900" i="1" dirty="0"/>
              <a:t>&amp; Lisa R. repositioned  22/1- </a:t>
            </a:r>
            <a:r>
              <a:rPr lang="en-GB" sz="900" i="1" dirty="0" err="1"/>
              <a:t>isg</a:t>
            </a:r>
            <a:endParaRPr lang="en-GB" sz="900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91085" y="854474"/>
            <a:ext cx="5768181" cy="442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75" b="1" dirty="0">
                <a:solidFill>
                  <a:prstClr val="white"/>
                </a:solidFill>
                <a:latin typeface="Calibri"/>
              </a:rPr>
              <a:t>Safeguarding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964178" y="2239764"/>
            <a:ext cx="0" cy="8512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 bwMode="auto">
          <a:xfrm>
            <a:off x="4389876" y="1747044"/>
            <a:ext cx="1071753" cy="496590"/>
          </a:xfrm>
          <a:custGeom>
            <a:avLst/>
            <a:gdLst>
              <a:gd name="connsiteX0" fmla="*/ 0 w 1216669"/>
              <a:gd name="connsiteY0" fmla="*/ 0 h 608334"/>
              <a:gd name="connsiteX1" fmla="*/ 1216669 w 1216669"/>
              <a:gd name="connsiteY1" fmla="*/ 0 h 608334"/>
              <a:gd name="connsiteX2" fmla="*/ 1216669 w 1216669"/>
              <a:gd name="connsiteY2" fmla="*/ 608334 h 608334"/>
              <a:gd name="connsiteX3" fmla="*/ 0 w 1216669"/>
              <a:gd name="connsiteY3" fmla="*/ 608334 h 608334"/>
              <a:gd name="connsiteX4" fmla="*/ 0 w 1216669"/>
              <a:gd name="connsiteY4" fmla="*/ 0 h 608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669" h="608334">
                <a:moveTo>
                  <a:pt x="0" y="0"/>
                </a:moveTo>
                <a:lnTo>
                  <a:pt x="1216669" y="0"/>
                </a:lnTo>
                <a:lnTo>
                  <a:pt x="1216669" y="608334"/>
                </a:lnTo>
                <a:lnTo>
                  <a:pt x="0" y="60833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28" tIns="4128" rIns="4128" bIns="4128" spcCol="1270" anchor="ctr"/>
          <a:lstStyle/>
          <a:p>
            <a:pPr algn="ctr" defTabSz="288925">
              <a:lnSpc>
                <a:spcPct val="90000"/>
              </a:lnSpc>
              <a:spcAft>
                <a:spcPct val="35000"/>
              </a:spcAft>
              <a:defRPr/>
            </a:pPr>
            <a:endParaRPr lang="en-GB" sz="975" b="1" dirty="0">
              <a:solidFill>
                <a:prstClr val="white"/>
              </a:solidFill>
              <a:latin typeface="Calibri"/>
            </a:endParaRPr>
          </a:p>
          <a:p>
            <a:pPr algn="ctr" defTabSz="288925">
              <a:lnSpc>
                <a:spcPct val="90000"/>
              </a:lnSpc>
              <a:spcAft>
                <a:spcPct val="35000"/>
              </a:spcAft>
              <a:defRPr/>
            </a:pPr>
            <a:endParaRPr lang="en-GB" sz="975" b="1" dirty="0">
              <a:solidFill>
                <a:prstClr val="white"/>
              </a:solidFill>
              <a:latin typeface="Calibri"/>
            </a:endParaRPr>
          </a:p>
          <a:p>
            <a:pPr algn="ctr" defTabSz="288925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975" b="1" dirty="0">
                <a:solidFill>
                  <a:prstClr val="white"/>
                </a:solidFill>
                <a:latin typeface="Calibri"/>
              </a:rPr>
              <a:t>Chief Nurse</a:t>
            </a:r>
          </a:p>
          <a:p>
            <a:pPr algn="ctr" defTabSz="288925">
              <a:lnSpc>
                <a:spcPct val="90000"/>
              </a:lnSpc>
              <a:spcAft>
                <a:spcPct val="35000"/>
              </a:spcAft>
              <a:defRPr/>
            </a:pPr>
            <a:endParaRPr lang="en-GB" sz="975" b="1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518363" y="3091061"/>
            <a:ext cx="6514356" cy="2601615"/>
            <a:chOff x="665163" y="2133600"/>
            <a:chExt cx="7400925" cy="3201988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290638" y="2133600"/>
              <a:ext cx="3929063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4" name="Straight Connector 6143"/>
            <p:cNvCxnSpPr/>
            <p:nvPr/>
          </p:nvCxnSpPr>
          <p:spPr>
            <a:xfrm flipH="1">
              <a:off x="1290638" y="2133600"/>
              <a:ext cx="3175" cy="2159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1" name="Straight Connector 6150"/>
            <p:cNvCxnSpPr/>
            <p:nvPr/>
          </p:nvCxnSpPr>
          <p:spPr>
            <a:xfrm>
              <a:off x="5219701" y="2133600"/>
              <a:ext cx="0" cy="20955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9" name="Straight Connector 6158"/>
            <p:cNvCxnSpPr/>
            <p:nvPr/>
          </p:nvCxnSpPr>
          <p:spPr>
            <a:xfrm>
              <a:off x="7472363" y="4487863"/>
              <a:ext cx="0" cy="2778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5827713" y="2636838"/>
              <a:ext cx="1009650" cy="152876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eform 34"/>
            <p:cNvSpPr/>
            <p:nvPr/>
          </p:nvSpPr>
          <p:spPr bwMode="auto">
            <a:xfrm>
              <a:off x="665163" y="4760913"/>
              <a:ext cx="1219200" cy="574675"/>
            </a:xfrm>
            <a:custGeom>
              <a:avLst/>
              <a:gdLst>
                <a:gd name="connsiteX0" fmla="*/ 0 w 1216669"/>
                <a:gd name="connsiteY0" fmla="*/ 0 h 608334"/>
                <a:gd name="connsiteX1" fmla="*/ 1216669 w 1216669"/>
                <a:gd name="connsiteY1" fmla="*/ 0 h 608334"/>
                <a:gd name="connsiteX2" fmla="*/ 1216669 w 1216669"/>
                <a:gd name="connsiteY2" fmla="*/ 608334 h 608334"/>
                <a:gd name="connsiteX3" fmla="*/ 0 w 1216669"/>
                <a:gd name="connsiteY3" fmla="*/ 608334 h 608334"/>
                <a:gd name="connsiteX4" fmla="*/ 0 w 1216669"/>
                <a:gd name="connsiteY4" fmla="*/ 0 h 60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669" h="608334">
                  <a:moveTo>
                    <a:pt x="0" y="0"/>
                  </a:moveTo>
                  <a:lnTo>
                    <a:pt x="1216669" y="0"/>
                  </a:lnTo>
                  <a:lnTo>
                    <a:pt x="1216669" y="608334"/>
                  </a:lnTo>
                  <a:lnTo>
                    <a:pt x="0" y="608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20122" tIns="20122" rIns="20122" bIns="20122" spcCol="1270" anchor="ctr"/>
            <a:lstStyle/>
            <a:p>
              <a:pPr algn="ctr" defTabSz="1408509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MCA COP Nurse Practitioner</a:t>
              </a:r>
            </a:p>
            <a:p>
              <a:pPr algn="ctr" defTabSz="1408509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VACANT</a:t>
              </a: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6838951" y="2990850"/>
              <a:ext cx="1219200" cy="595313"/>
            </a:xfrm>
            <a:custGeom>
              <a:avLst/>
              <a:gdLst>
                <a:gd name="connsiteX0" fmla="*/ 0 w 1216669"/>
                <a:gd name="connsiteY0" fmla="*/ 0 h 608334"/>
                <a:gd name="connsiteX1" fmla="*/ 1216669 w 1216669"/>
                <a:gd name="connsiteY1" fmla="*/ 0 h 608334"/>
                <a:gd name="connsiteX2" fmla="*/ 1216669 w 1216669"/>
                <a:gd name="connsiteY2" fmla="*/ 608334 h 608334"/>
                <a:gd name="connsiteX3" fmla="*/ 0 w 1216669"/>
                <a:gd name="connsiteY3" fmla="*/ 608334 h 608334"/>
                <a:gd name="connsiteX4" fmla="*/ 0 w 1216669"/>
                <a:gd name="connsiteY4" fmla="*/ 0 h 60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669" h="608334">
                  <a:moveTo>
                    <a:pt x="0" y="0"/>
                  </a:moveTo>
                  <a:lnTo>
                    <a:pt x="1216669" y="0"/>
                  </a:lnTo>
                  <a:lnTo>
                    <a:pt x="1216669" y="608334"/>
                  </a:lnTo>
                  <a:lnTo>
                    <a:pt x="0" y="608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Deputy Designated Nurse  Safeguarding Children</a:t>
              </a: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4600576" y="3059113"/>
              <a:ext cx="1216025" cy="612775"/>
            </a:xfrm>
            <a:custGeom>
              <a:avLst/>
              <a:gdLst>
                <a:gd name="connsiteX0" fmla="*/ 0 w 1216669"/>
                <a:gd name="connsiteY0" fmla="*/ 0 h 608334"/>
                <a:gd name="connsiteX1" fmla="*/ 1216669 w 1216669"/>
                <a:gd name="connsiteY1" fmla="*/ 0 h 608334"/>
                <a:gd name="connsiteX2" fmla="*/ 1216669 w 1216669"/>
                <a:gd name="connsiteY2" fmla="*/ 608334 h 608334"/>
                <a:gd name="connsiteX3" fmla="*/ 0 w 1216669"/>
                <a:gd name="connsiteY3" fmla="*/ 608334 h 608334"/>
                <a:gd name="connsiteX4" fmla="*/ 0 w 1216669"/>
                <a:gd name="connsiteY4" fmla="*/ 0 h 60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669" h="608334">
                  <a:moveTo>
                    <a:pt x="0" y="0"/>
                  </a:moveTo>
                  <a:lnTo>
                    <a:pt x="1216669" y="0"/>
                  </a:lnTo>
                  <a:lnTo>
                    <a:pt x="1216669" y="608334"/>
                  </a:lnTo>
                  <a:lnTo>
                    <a:pt x="0" y="608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122" tIns="20122" rIns="20122" bIns="20122" spcCol="1270" anchor="ctr"/>
            <a:lstStyle/>
            <a:p>
              <a:pPr algn="ctr" defTabSz="1408509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Designated Nurse  Looked After Children</a:t>
              </a: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6837363" y="3886200"/>
              <a:ext cx="1216025" cy="595313"/>
            </a:xfrm>
            <a:custGeom>
              <a:avLst/>
              <a:gdLst>
                <a:gd name="connsiteX0" fmla="*/ 0 w 1216669"/>
                <a:gd name="connsiteY0" fmla="*/ 0 h 608334"/>
                <a:gd name="connsiteX1" fmla="*/ 1216669 w 1216669"/>
                <a:gd name="connsiteY1" fmla="*/ 0 h 608334"/>
                <a:gd name="connsiteX2" fmla="*/ 1216669 w 1216669"/>
                <a:gd name="connsiteY2" fmla="*/ 608334 h 608334"/>
                <a:gd name="connsiteX3" fmla="*/ 0 w 1216669"/>
                <a:gd name="connsiteY3" fmla="*/ 608334 h 608334"/>
                <a:gd name="connsiteX4" fmla="*/ 0 w 1216669"/>
                <a:gd name="connsiteY4" fmla="*/ 0 h 60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669" h="608334">
                  <a:moveTo>
                    <a:pt x="0" y="0"/>
                  </a:moveTo>
                  <a:lnTo>
                    <a:pt x="1216669" y="0"/>
                  </a:lnTo>
                  <a:lnTo>
                    <a:pt x="1216669" y="608334"/>
                  </a:lnTo>
                  <a:lnTo>
                    <a:pt x="0" y="608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122" tIns="20122" rIns="20122" bIns="20122" spcCol="1270" anchor="ctr"/>
            <a:lstStyle/>
            <a:p>
              <a:pPr algn="ctr" defTabSz="1408509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Designated Doctor  Safeguarding Children</a:t>
              </a: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6850063" y="4699000"/>
              <a:ext cx="1216025" cy="636588"/>
            </a:xfrm>
            <a:custGeom>
              <a:avLst/>
              <a:gdLst>
                <a:gd name="connsiteX0" fmla="*/ 0 w 1216669"/>
                <a:gd name="connsiteY0" fmla="*/ 0 h 608334"/>
                <a:gd name="connsiteX1" fmla="*/ 1216669 w 1216669"/>
                <a:gd name="connsiteY1" fmla="*/ 0 h 608334"/>
                <a:gd name="connsiteX2" fmla="*/ 1216669 w 1216669"/>
                <a:gd name="connsiteY2" fmla="*/ 608334 h 608334"/>
                <a:gd name="connsiteX3" fmla="*/ 0 w 1216669"/>
                <a:gd name="connsiteY3" fmla="*/ 608334 h 608334"/>
                <a:gd name="connsiteX4" fmla="*/ 0 w 1216669"/>
                <a:gd name="connsiteY4" fmla="*/ 0 h 60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669" h="608334">
                  <a:moveTo>
                    <a:pt x="0" y="0"/>
                  </a:moveTo>
                  <a:lnTo>
                    <a:pt x="1216669" y="0"/>
                  </a:lnTo>
                  <a:lnTo>
                    <a:pt x="1216669" y="608334"/>
                  </a:lnTo>
                  <a:lnTo>
                    <a:pt x="0" y="608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122" tIns="20122" rIns="20122" bIns="20122" spcCol="1270" anchor="ctr"/>
            <a:lstStyle/>
            <a:p>
              <a:pPr algn="ctr" defTabSz="1408509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Safeguarding Children Named GPs</a:t>
              </a:r>
            </a:p>
          </p:txBody>
        </p:sp>
        <p:sp>
          <p:nvSpPr>
            <p:cNvPr id="40" name="Freeform 39"/>
            <p:cNvSpPr/>
            <p:nvPr/>
          </p:nvSpPr>
          <p:spPr bwMode="auto">
            <a:xfrm>
              <a:off x="2051051" y="3082925"/>
              <a:ext cx="1216025" cy="595313"/>
            </a:xfrm>
            <a:custGeom>
              <a:avLst/>
              <a:gdLst>
                <a:gd name="connsiteX0" fmla="*/ 0 w 1216669"/>
                <a:gd name="connsiteY0" fmla="*/ 0 h 608334"/>
                <a:gd name="connsiteX1" fmla="*/ 1216669 w 1216669"/>
                <a:gd name="connsiteY1" fmla="*/ 0 h 608334"/>
                <a:gd name="connsiteX2" fmla="*/ 1216669 w 1216669"/>
                <a:gd name="connsiteY2" fmla="*/ 608334 h 608334"/>
                <a:gd name="connsiteX3" fmla="*/ 0 w 1216669"/>
                <a:gd name="connsiteY3" fmla="*/ 608334 h 608334"/>
                <a:gd name="connsiteX4" fmla="*/ 0 w 1216669"/>
                <a:gd name="connsiteY4" fmla="*/ 0 h 60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669" h="608334">
                  <a:moveTo>
                    <a:pt x="0" y="0"/>
                  </a:moveTo>
                  <a:lnTo>
                    <a:pt x="1216669" y="0"/>
                  </a:lnTo>
                  <a:lnTo>
                    <a:pt x="1216669" y="608334"/>
                  </a:lnTo>
                  <a:lnTo>
                    <a:pt x="0" y="608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Designated Doctor Safeguarding Adults</a:t>
              </a:r>
            </a:p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48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2" name="Freeform 41"/>
            <p:cNvSpPr/>
            <p:nvPr/>
          </p:nvSpPr>
          <p:spPr bwMode="auto">
            <a:xfrm>
              <a:off x="682626" y="3035300"/>
              <a:ext cx="1216025" cy="692150"/>
            </a:xfrm>
            <a:custGeom>
              <a:avLst/>
              <a:gdLst>
                <a:gd name="connsiteX0" fmla="*/ 0 w 1216669"/>
                <a:gd name="connsiteY0" fmla="*/ 0 h 608334"/>
                <a:gd name="connsiteX1" fmla="*/ 1216669 w 1216669"/>
                <a:gd name="connsiteY1" fmla="*/ 0 h 608334"/>
                <a:gd name="connsiteX2" fmla="*/ 1216669 w 1216669"/>
                <a:gd name="connsiteY2" fmla="*/ 608334 h 608334"/>
                <a:gd name="connsiteX3" fmla="*/ 0 w 1216669"/>
                <a:gd name="connsiteY3" fmla="*/ 608334 h 608334"/>
                <a:gd name="connsiteX4" fmla="*/ 0 w 1216669"/>
                <a:gd name="connsiteY4" fmla="*/ 0 h 60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669" h="608334">
                  <a:moveTo>
                    <a:pt x="0" y="0"/>
                  </a:moveTo>
                  <a:lnTo>
                    <a:pt x="1216669" y="0"/>
                  </a:lnTo>
                  <a:lnTo>
                    <a:pt x="1216669" y="608334"/>
                  </a:lnTo>
                  <a:lnTo>
                    <a:pt x="0" y="608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Named Professionals Safeguarding Adults</a:t>
              </a: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3852863" y="3938588"/>
              <a:ext cx="1217613" cy="684212"/>
            </a:xfrm>
            <a:custGeom>
              <a:avLst/>
              <a:gdLst>
                <a:gd name="connsiteX0" fmla="*/ 0 w 1216669"/>
                <a:gd name="connsiteY0" fmla="*/ 0 h 608334"/>
                <a:gd name="connsiteX1" fmla="*/ 1216669 w 1216669"/>
                <a:gd name="connsiteY1" fmla="*/ 0 h 608334"/>
                <a:gd name="connsiteX2" fmla="*/ 1216669 w 1216669"/>
                <a:gd name="connsiteY2" fmla="*/ 608334 h 608334"/>
                <a:gd name="connsiteX3" fmla="*/ 0 w 1216669"/>
                <a:gd name="connsiteY3" fmla="*/ 608334 h 608334"/>
                <a:gd name="connsiteX4" fmla="*/ 0 w 1216669"/>
                <a:gd name="connsiteY4" fmla="*/ 0 h 60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669" h="608334">
                  <a:moveTo>
                    <a:pt x="0" y="0"/>
                  </a:moveTo>
                  <a:lnTo>
                    <a:pt x="1216669" y="0"/>
                  </a:lnTo>
                  <a:lnTo>
                    <a:pt x="1216669" y="608334"/>
                  </a:lnTo>
                  <a:lnTo>
                    <a:pt x="0" y="608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122" tIns="20122" rIns="20122" bIns="20122" spcCol="1270" anchor="ctr"/>
            <a:lstStyle/>
            <a:p>
              <a:pPr algn="ctr" defTabSz="1408509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Designated Doctor Looked After Children</a:t>
              </a: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695326" y="2349500"/>
              <a:ext cx="1216025" cy="595313"/>
            </a:xfrm>
            <a:custGeom>
              <a:avLst/>
              <a:gdLst>
                <a:gd name="connsiteX0" fmla="*/ 0 w 1216669"/>
                <a:gd name="connsiteY0" fmla="*/ 0 h 608334"/>
                <a:gd name="connsiteX1" fmla="*/ 1216669 w 1216669"/>
                <a:gd name="connsiteY1" fmla="*/ 0 h 608334"/>
                <a:gd name="connsiteX2" fmla="*/ 1216669 w 1216669"/>
                <a:gd name="connsiteY2" fmla="*/ 608334 h 608334"/>
                <a:gd name="connsiteX3" fmla="*/ 0 w 1216669"/>
                <a:gd name="connsiteY3" fmla="*/ 608334 h 608334"/>
                <a:gd name="connsiteX4" fmla="*/ 0 w 1216669"/>
                <a:gd name="connsiteY4" fmla="*/ 0 h 60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669" h="608334">
                  <a:moveTo>
                    <a:pt x="0" y="0"/>
                  </a:moveTo>
                  <a:lnTo>
                    <a:pt x="1216669" y="0"/>
                  </a:lnTo>
                  <a:lnTo>
                    <a:pt x="1216669" y="608334"/>
                  </a:lnTo>
                  <a:lnTo>
                    <a:pt x="0" y="608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650" dirty="0">
                <a:solidFill>
                  <a:prstClr val="white"/>
                </a:solidFill>
                <a:latin typeface="Calibri"/>
              </a:endParaRPr>
            </a:p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Designated Professional Safeguarding Adults</a:t>
              </a:r>
            </a:p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650" dirty="0">
                <a:solidFill>
                  <a:prstClr val="white"/>
                </a:solidFill>
                <a:latin typeface="Calibri"/>
              </a:endParaRPr>
            </a:p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488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5208588" y="4010025"/>
              <a:ext cx="1216025" cy="612775"/>
            </a:xfrm>
            <a:custGeom>
              <a:avLst/>
              <a:gdLst>
                <a:gd name="connsiteX0" fmla="*/ 0 w 1216669"/>
                <a:gd name="connsiteY0" fmla="*/ 0 h 608334"/>
                <a:gd name="connsiteX1" fmla="*/ 1216669 w 1216669"/>
                <a:gd name="connsiteY1" fmla="*/ 0 h 608334"/>
                <a:gd name="connsiteX2" fmla="*/ 1216669 w 1216669"/>
                <a:gd name="connsiteY2" fmla="*/ 608334 h 608334"/>
                <a:gd name="connsiteX3" fmla="*/ 0 w 1216669"/>
                <a:gd name="connsiteY3" fmla="*/ 608334 h 608334"/>
                <a:gd name="connsiteX4" fmla="*/ 0 w 1216669"/>
                <a:gd name="connsiteY4" fmla="*/ 0 h 60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669" h="608334">
                  <a:moveTo>
                    <a:pt x="0" y="0"/>
                  </a:moveTo>
                  <a:lnTo>
                    <a:pt x="1216669" y="0"/>
                  </a:lnTo>
                  <a:lnTo>
                    <a:pt x="1216669" y="608334"/>
                  </a:lnTo>
                  <a:lnTo>
                    <a:pt x="0" y="608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0122" tIns="20122" rIns="20122" bIns="20122" spcCol="1270" anchor="ctr"/>
            <a:lstStyle/>
            <a:p>
              <a:pPr algn="ctr" defTabSz="1408509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Post holder on secondment</a:t>
              </a:r>
            </a:p>
            <a:p>
              <a:pPr algn="ctr" defTabSz="1408509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Safeguarding &amp; Quality Assurance Officer</a:t>
              </a: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4611688" y="2338388"/>
              <a:ext cx="1216025" cy="595312"/>
            </a:xfrm>
            <a:custGeom>
              <a:avLst/>
              <a:gdLst>
                <a:gd name="connsiteX0" fmla="*/ 0 w 1216669"/>
                <a:gd name="connsiteY0" fmla="*/ 0 h 608334"/>
                <a:gd name="connsiteX1" fmla="*/ 1216669 w 1216669"/>
                <a:gd name="connsiteY1" fmla="*/ 0 h 608334"/>
                <a:gd name="connsiteX2" fmla="*/ 1216669 w 1216669"/>
                <a:gd name="connsiteY2" fmla="*/ 608334 h 608334"/>
                <a:gd name="connsiteX3" fmla="*/ 0 w 1216669"/>
                <a:gd name="connsiteY3" fmla="*/ 608334 h 608334"/>
                <a:gd name="connsiteX4" fmla="*/ 0 w 1216669"/>
                <a:gd name="connsiteY4" fmla="*/ 0 h 60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669" h="608334">
                  <a:moveTo>
                    <a:pt x="0" y="0"/>
                  </a:moveTo>
                  <a:lnTo>
                    <a:pt x="1216669" y="0"/>
                  </a:lnTo>
                  <a:lnTo>
                    <a:pt x="1216669" y="608334"/>
                  </a:lnTo>
                  <a:lnTo>
                    <a:pt x="0" y="608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20122" tIns="20122" rIns="20122" bIns="20122" spcCol="1270" anchor="ctr"/>
            <a:lstStyle/>
            <a:p>
              <a:pPr algn="ctr" defTabSz="1408509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Designated Nurse Safeguarding Children</a:t>
              </a:r>
            </a:p>
          </p:txBody>
        </p:sp>
        <p:sp>
          <p:nvSpPr>
            <p:cNvPr id="47" name="Freeform 46"/>
            <p:cNvSpPr/>
            <p:nvPr/>
          </p:nvSpPr>
          <p:spPr bwMode="auto">
            <a:xfrm>
              <a:off x="665163" y="3940175"/>
              <a:ext cx="1217613" cy="595313"/>
            </a:xfrm>
            <a:custGeom>
              <a:avLst/>
              <a:gdLst>
                <a:gd name="connsiteX0" fmla="*/ 0 w 1216669"/>
                <a:gd name="connsiteY0" fmla="*/ 0 h 608334"/>
                <a:gd name="connsiteX1" fmla="*/ 1216669 w 1216669"/>
                <a:gd name="connsiteY1" fmla="*/ 0 h 608334"/>
                <a:gd name="connsiteX2" fmla="*/ 1216669 w 1216669"/>
                <a:gd name="connsiteY2" fmla="*/ 608334 h 608334"/>
                <a:gd name="connsiteX3" fmla="*/ 0 w 1216669"/>
                <a:gd name="connsiteY3" fmla="*/ 608334 h 608334"/>
                <a:gd name="connsiteX4" fmla="*/ 0 w 1216669"/>
                <a:gd name="connsiteY4" fmla="*/ 0 h 60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6669" h="608334">
                  <a:moveTo>
                    <a:pt x="0" y="0"/>
                  </a:moveTo>
                  <a:lnTo>
                    <a:pt x="1216669" y="0"/>
                  </a:lnTo>
                  <a:lnTo>
                    <a:pt x="1216669" y="608334"/>
                  </a:lnTo>
                  <a:lnTo>
                    <a:pt x="0" y="608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20122" tIns="20122" rIns="20122" bIns="20122" spcCol="1270" anchor="ctr"/>
            <a:lstStyle/>
            <a:p>
              <a:pPr algn="ctr" defTabSz="1408509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Lead Nurse MCA/</a:t>
              </a:r>
              <a:r>
                <a:rPr lang="en-GB" sz="650" dirty="0" err="1">
                  <a:solidFill>
                    <a:prstClr val="white"/>
                  </a:solidFill>
                  <a:latin typeface="Calibri"/>
                </a:rPr>
                <a:t>DoLS</a:t>
              </a:r>
              <a:endParaRPr lang="en-GB" sz="650" dirty="0">
                <a:solidFill>
                  <a:prstClr val="white"/>
                </a:solidFill>
                <a:latin typeface="Calibri"/>
              </a:endParaRPr>
            </a:p>
            <a:p>
              <a:pPr algn="ctr" defTabSz="1408509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VACANT</a:t>
              </a:r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5219700" y="2939256"/>
              <a:ext cx="1" cy="13890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4500563" y="3619500"/>
              <a:ext cx="503238" cy="320675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475538" y="3598863"/>
              <a:ext cx="0" cy="277812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435601" y="3671888"/>
              <a:ext cx="431800" cy="3429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5827713" y="2636838"/>
              <a:ext cx="1009650" cy="660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273176" y="4510088"/>
              <a:ext cx="0" cy="2778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274763" y="2938463"/>
              <a:ext cx="0" cy="1397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1882776" y="2641600"/>
              <a:ext cx="754062" cy="441325"/>
            </a:xfrm>
            <a:prstGeom prst="line">
              <a:avLst/>
            </a:prstGeom>
            <a:ln w="25400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Freeform 31"/>
          <p:cNvSpPr/>
          <p:nvPr/>
        </p:nvSpPr>
        <p:spPr bwMode="auto">
          <a:xfrm>
            <a:off x="4389876" y="2417763"/>
            <a:ext cx="1071753" cy="496590"/>
          </a:xfrm>
          <a:custGeom>
            <a:avLst/>
            <a:gdLst>
              <a:gd name="connsiteX0" fmla="*/ 0 w 1216669"/>
              <a:gd name="connsiteY0" fmla="*/ 0 h 608334"/>
              <a:gd name="connsiteX1" fmla="*/ 1216669 w 1216669"/>
              <a:gd name="connsiteY1" fmla="*/ 0 h 608334"/>
              <a:gd name="connsiteX2" fmla="*/ 1216669 w 1216669"/>
              <a:gd name="connsiteY2" fmla="*/ 608334 h 608334"/>
              <a:gd name="connsiteX3" fmla="*/ 0 w 1216669"/>
              <a:gd name="connsiteY3" fmla="*/ 608334 h 608334"/>
              <a:gd name="connsiteX4" fmla="*/ 0 w 1216669"/>
              <a:gd name="connsiteY4" fmla="*/ 0 h 608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669" h="608334">
                <a:moveTo>
                  <a:pt x="0" y="0"/>
                </a:moveTo>
                <a:lnTo>
                  <a:pt x="1216669" y="0"/>
                </a:lnTo>
                <a:lnTo>
                  <a:pt x="1216669" y="608334"/>
                </a:lnTo>
                <a:lnTo>
                  <a:pt x="0" y="60833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28" tIns="4128" rIns="4128" bIns="4128" spcCol="1270" anchor="ctr"/>
          <a:lstStyle/>
          <a:p>
            <a:pPr algn="ctr" defTabSz="288925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975" b="1" dirty="0">
                <a:solidFill>
                  <a:prstClr val="white"/>
                </a:solidFill>
                <a:latin typeface="Calibri"/>
              </a:rPr>
              <a:t>Deputy Director of Quality</a:t>
            </a:r>
          </a:p>
        </p:txBody>
      </p:sp>
      <p:sp>
        <p:nvSpPr>
          <p:cNvPr id="48" name="Freeform 47"/>
          <p:cNvSpPr/>
          <p:nvPr/>
        </p:nvSpPr>
        <p:spPr bwMode="auto">
          <a:xfrm>
            <a:off x="6580891" y="1979218"/>
            <a:ext cx="1330259" cy="597198"/>
          </a:xfrm>
          <a:custGeom>
            <a:avLst/>
            <a:gdLst>
              <a:gd name="connsiteX0" fmla="*/ 0 w 1216669"/>
              <a:gd name="connsiteY0" fmla="*/ 0 h 608334"/>
              <a:gd name="connsiteX1" fmla="*/ 1216669 w 1216669"/>
              <a:gd name="connsiteY1" fmla="*/ 0 h 608334"/>
              <a:gd name="connsiteX2" fmla="*/ 1216669 w 1216669"/>
              <a:gd name="connsiteY2" fmla="*/ 608334 h 608334"/>
              <a:gd name="connsiteX3" fmla="*/ 0 w 1216669"/>
              <a:gd name="connsiteY3" fmla="*/ 608334 h 608334"/>
              <a:gd name="connsiteX4" fmla="*/ 0 w 1216669"/>
              <a:gd name="connsiteY4" fmla="*/ 0 h 608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669" h="608334">
                <a:moveTo>
                  <a:pt x="0" y="0"/>
                </a:moveTo>
                <a:lnTo>
                  <a:pt x="1216669" y="0"/>
                </a:lnTo>
                <a:lnTo>
                  <a:pt x="1216669" y="608334"/>
                </a:lnTo>
                <a:lnTo>
                  <a:pt x="0" y="60833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28" tIns="4128" rIns="4128" bIns="4128" spcCol="1270" anchor="ctr"/>
          <a:lstStyle/>
          <a:p>
            <a:pPr algn="ctr" defTabSz="288925">
              <a:lnSpc>
                <a:spcPct val="90000"/>
              </a:lnSpc>
              <a:spcAft>
                <a:spcPct val="35000"/>
              </a:spcAft>
              <a:defRPr/>
            </a:pPr>
            <a:endParaRPr lang="en-GB" sz="650" b="1" dirty="0">
              <a:solidFill>
                <a:prstClr val="white"/>
              </a:solidFill>
              <a:latin typeface="Calibri"/>
            </a:endParaRPr>
          </a:p>
          <a:p>
            <a:pPr algn="ctr" defTabSz="288925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650" b="1" dirty="0">
                <a:solidFill>
                  <a:prstClr val="white"/>
                </a:solidFill>
                <a:latin typeface="Calibri"/>
              </a:rPr>
              <a:t>N.B. The 3 Designated Nurse/Professional posts report to Alun for clinical and statutory responsibility</a:t>
            </a:r>
          </a:p>
          <a:p>
            <a:pPr algn="ctr" defTabSz="288925">
              <a:lnSpc>
                <a:spcPct val="90000"/>
              </a:lnSpc>
              <a:spcAft>
                <a:spcPct val="35000"/>
              </a:spcAft>
              <a:defRPr/>
            </a:pPr>
            <a:endParaRPr lang="en-GB" sz="650" b="1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7602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395397" y="1536802"/>
            <a:ext cx="6292327" cy="3920478"/>
            <a:chOff x="76506" y="1150145"/>
            <a:chExt cx="7147951" cy="4777223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" name="Freeform 12"/>
            <p:cNvSpPr/>
            <p:nvPr/>
          </p:nvSpPr>
          <p:spPr>
            <a:xfrm>
              <a:off x="3555951" y="2306926"/>
              <a:ext cx="1879409" cy="721170"/>
            </a:xfrm>
            <a:custGeom>
              <a:avLst/>
              <a:gdLst>
                <a:gd name="connsiteX0" fmla="*/ 0 w 1879903"/>
                <a:gd name="connsiteY0" fmla="*/ 0 h 628855"/>
                <a:gd name="connsiteX1" fmla="*/ 1879903 w 1879903"/>
                <a:gd name="connsiteY1" fmla="*/ 0 h 628855"/>
                <a:gd name="connsiteX2" fmla="*/ 1879903 w 1879903"/>
                <a:gd name="connsiteY2" fmla="*/ 628855 h 628855"/>
                <a:gd name="connsiteX3" fmla="*/ 0 w 1879903"/>
                <a:gd name="connsiteY3" fmla="*/ 628855 h 628855"/>
                <a:gd name="connsiteX4" fmla="*/ 0 w 1879903"/>
                <a:gd name="connsiteY4" fmla="*/ 0 h 62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628855">
                  <a:moveTo>
                    <a:pt x="0" y="0"/>
                  </a:moveTo>
                  <a:lnTo>
                    <a:pt x="1879903" y="0"/>
                  </a:lnTo>
                  <a:lnTo>
                    <a:pt x="1879903" y="628855"/>
                  </a:lnTo>
                  <a:lnTo>
                    <a:pt x="0" y="628855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675" tIns="5675" rIns="5675" bIns="5675" spcCol="1270" anchor="ctr"/>
            <a:lstStyle/>
            <a:p>
              <a:pPr algn="ctr" defTabSz="39727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894" dirty="0">
                  <a:solidFill>
                    <a:prstClr val="white"/>
                  </a:solidFill>
                  <a:latin typeface="Calibri"/>
                </a:rPr>
                <a:t>Acting Operational Services Integrated and Business Function lead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398805" y="3328541"/>
              <a:ext cx="2111160" cy="531239"/>
            </a:xfrm>
            <a:custGeom>
              <a:avLst/>
              <a:gdLst>
                <a:gd name="connsiteX0" fmla="*/ 0 w 1879903"/>
                <a:gd name="connsiteY0" fmla="*/ 0 h 633884"/>
                <a:gd name="connsiteX1" fmla="*/ 1879903 w 1879903"/>
                <a:gd name="connsiteY1" fmla="*/ 0 h 633884"/>
                <a:gd name="connsiteX2" fmla="*/ 1879903 w 1879903"/>
                <a:gd name="connsiteY2" fmla="*/ 633884 h 633884"/>
                <a:gd name="connsiteX3" fmla="*/ 0 w 1879903"/>
                <a:gd name="connsiteY3" fmla="*/ 633884 h 633884"/>
                <a:gd name="connsiteX4" fmla="*/ 0 w 1879903"/>
                <a:gd name="connsiteY4" fmla="*/ 0 h 63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633884">
                  <a:moveTo>
                    <a:pt x="0" y="0"/>
                  </a:moveTo>
                  <a:lnTo>
                    <a:pt x="1879903" y="0"/>
                  </a:lnTo>
                  <a:lnTo>
                    <a:pt x="1879903" y="633884"/>
                  </a:lnTo>
                  <a:lnTo>
                    <a:pt x="0" y="633884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5675" tIns="5675" rIns="5675" bIns="5675" spcCol="1270" anchor="ctr"/>
            <a:lstStyle/>
            <a:p>
              <a:pPr algn="ctr" defTabSz="39727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894" dirty="0">
                  <a:solidFill>
                    <a:prstClr val="white"/>
                  </a:solidFill>
                  <a:latin typeface="Calibri"/>
                </a:rPr>
                <a:t>Business Support Team Leader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932128" y="4420882"/>
              <a:ext cx="1441303" cy="680553"/>
            </a:xfrm>
            <a:custGeom>
              <a:avLst/>
              <a:gdLst>
                <a:gd name="connsiteX0" fmla="*/ 0 w 1879903"/>
                <a:gd name="connsiteY0" fmla="*/ 0 h 549007"/>
                <a:gd name="connsiteX1" fmla="*/ 1879903 w 1879903"/>
                <a:gd name="connsiteY1" fmla="*/ 0 h 549007"/>
                <a:gd name="connsiteX2" fmla="*/ 1879903 w 1879903"/>
                <a:gd name="connsiteY2" fmla="*/ 549007 h 549007"/>
                <a:gd name="connsiteX3" fmla="*/ 0 w 1879903"/>
                <a:gd name="connsiteY3" fmla="*/ 549007 h 549007"/>
                <a:gd name="connsiteX4" fmla="*/ 0 w 1879903"/>
                <a:gd name="connsiteY4" fmla="*/ 0 h 549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549007">
                  <a:moveTo>
                    <a:pt x="0" y="0"/>
                  </a:moveTo>
                  <a:lnTo>
                    <a:pt x="1879903" y="0"/>
                  </a:lnTo>
                  <a:lnTo>
                    <a:pt x="1879903" y="549007"/>
                  </a:lnTo>
                  <a:lnTo>
                    <a:pt x="0" y="549007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675" tIns="5675" rIns="5675" bIns="5675" spcCol="1270" anchor="ctr"/>
            <a:lstStyle/>
            <a:p>
              <a:pPr algn="ctr" defTabSz="39727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894" dirty="0">
                  <a:solidFill>
                    <a:prstClr val="white"/>
                  </a:solidFill>
                  <a:latin typeface="Calibri"/>
                </a:rPr>
                <a:t>CHC Senior Administrator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82950" y="5176089"/>
              <a:ext cx="1215901" cy="751279"/>
            </a:xfrm>
            <a:custGeom>
              <a:avLst/>
              <a:gdLst>
                <a:gd name="connsiteX0" fmla="*/ 0 w 1879903"/>
                <a:gd name="connsiteY0" fmla="*/ 0 h 939951"/>
                <a:gd name="connsiteX1" fmla="*/ 1879903 w 1879903"/>
                <a:gd name="connsiteY1" fmla="*/ 0 h 939951"/>
                <a:gd name="connsiteX2" fmla="*/ 1879903 w 1879903"/>
                <a:gd name="connsiteY2" fmla="*/ 939951 h 939951"/>
                <a:gd name="connsiteX3" fmla="*/ 0 w 1879903"/>
                <a:gd name="connsiteY3" fmla="*/ 939951 h 939951"/>
                <a:gd name="connsiteX4" fmla="*/ 0 w 1879903"/>
                <a:gd name="connsiteY4" fmla="*/ 0 h 939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939951">
                  <a:moveTo>
                    <a:pt x="0" y="0"/>
                  </a:moveTo>
                  <a:lnTo>
                    <a:pt x="1879903" y="0"/>
                  </a:lnTo>
                  <a:lnTo>
                    <a:pt x="1879903" y="939951"/>
                  </a:lnTo>
                  <a:lnTo>
                    <a:pt x="0" y="939951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675" tIns="5675" rIns="5675" bIns="5675" spcCol="1270" anchor="ctr"/>
            <a:lstStyle/>
            <a:p>
              <a:pPr algn="ctr" defTabSz="39727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894" dirty="0">
                  <a:solidFill>
                    <a:prstClr val="white"/>
                  </a:solidFill>
                  <a:latin typeface="Calibri"/>
                </a:rPr>
                <a:t>CHC Admin Assistant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509965" y="4590626"/>
              <a:ext cx="1714492" cy="1215718"/>
            </a:xfrm>
            <a:custGeom>
              <a:avLst/>
              <a:gdLst>
                <a:gd name="connsiteX0" fmla="*/ 0 w 1879903"/>
                <a:gd name="connsiteY0" fmla="*/ 0 h 651922"/>
                <a:gd name="connsiteX1" fmla="*/ 1879903 w 1879903"/>
                <a:gd name="connsiteY1" fmla="*/ 0 h 651922"/>
                <a:gd name="connsiteX2" fmla="*/ 1879903 w 1879903"/>
                <a:gd name="connsiteY2" fmla="*/ 651922 h 651922"/>
                <a:gd name="connsiteX3" fmla="*/ 0 w 1879903"/>
                <a:gd name="connsiteY3" fmla="*/ 651922 h 651922"/>
                <a:gd name="connsiteX4" fmla="*/ 0 w 1879903"/>
                <a:gd name="connsiteY4" fmla="*/ 0 h 651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651922">
                  <a:moveTo>
                    <a:pt x="0" y="0"/>
                  </a:moveTo>
                  <a:lnTo>
                    <a:pt x="1879903" y="0"/>
                  </a:lnTo>
                  <a:lnTo>
                    <a:pt x="1879903" y="651922"/>
                  </a:lnTo>
                  <a:lnTo>
                    <a:pt x="0" y="65192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5675" tIns="5675" rIns="5675" bIns="5675" spcCol="1270" anchor="ctr"/>
            <a:lstStyle/>
            <a:p>
              <a:pPr algn="ctr" defTabSz="397272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853" dirty="0">
                <a:solidFill>
                  <a:prstClr val="white"/>
                </a:solidFill>
                <a:latin typeface="Calibri"/>
              </a:endParaRPr>
            </a:p>
            <a:p>
              <a:pPr algn="ctr" defTabSz="39727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853" b="1" dirty="0">
                  <a:solidFill>
                    <a:prstClr val="white"/>
                  </a:solidFill>
                  <a:latin typeface="Calibri"/>
                </a:rPr>
                <a:t>CHC Administrators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435267" y="4420882"/>
              <a:ext cx="1300031" cy="691554"/>
            </a:xfrm>
            <a:custGeom>
              <a:avLst/>
              <a:gdLst>
                <a:gd name="connsiteX0" fmla="*/ 0 w 1879903"/>
                <a:gd name="connsiteY0" fmla="*/ 0 h 470210"/>
                <a:gd name="connsiteX1" fmla="*/ 1879903 w 1879903"/>
                <a:gd name="connsiteY1" fmla="*/ 0 h 470210"/>
                <a:gd name="connsiteX2" fmla="*/ 1879903 w 1879903"/>
                <a:gd name="connsiteY2" fmla="*/ 470210 h 470210"/>
                <a:gd name="connsiteX3" fmla="*/ 0 w 1879903"/>
                <a:gd name="connsiteY3" fmla="*/ 470210 h 470210"/>
                <a:gd name="connsiteX4" fmla="*/ 0 w 1879903"/>
                <a:gd name="connsiteY4" fmla="*/ 0 h 470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470210">
                  <a:moveTo>
                    <a:pt x="0" y="0"/>
                  </a:moveTo>
                  <a:lnTo>
                    <a:pt x="1879903" y="0"/>
                  </a:lnTo>
                  <a:lnTo>
                    <a:pt x="1879903" y="470210"/>
                  </a:lnTo>
                  <a:lnTo>
                    <a:pt x="0" y="47021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675" tIns="5675" rIns="5675" bIns="5675" spcCol="1270" anchor="ctr"/>
            <a:lstStyle/>
            <a:p>
              <a:pPr algn="ctr" defTabSz="39727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894" dirty="0">
                  <a:solidFill>
                    <a:prstClr val="white"/>
                  </a:solidFill>
                  <a:latin typeface="Calibri"/>
                </a:rPr>
                <a:t>Children’s CC Business Support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3527379" y="1150145"/>
              <a:ext cx="1879409" cy="823578"/>
            </a:xfrm>
            <a:custGeom>
              <a:avLst/>
              <a:gdLst>
                <a:gd name="connsiteX0" fmla="*/ 0 w 1879903"/>
                <a:gd name="connsiteY0" fmla="*/ 0 h 628855"/>
                <a:gd name="connsiteX1" fmla="*/ 1879903 w 1879903"/>
                <a:gd name="connsiteY1" fmla="*/ 0 h 628855"/>
                <a:gd name="connsiteX2" fmla="*/ 1879903 w 1879903"/>
                <a:gd name="connsiteY2" fmla="*/ 628855 h 628855"/>
                <a:gd name="connsiteX3" fmla="*/ 0 w 1879903"/>
                <a:gd name="connsiteY3" fmla="*/ 628855 h 628855"/>
                <a:gd name="connsiteX4" fmla="*/ 0 w 1879903"/>
                <a:gd name="connsiteY4" fmla="*/ 0 h 62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628855">
                  <a:moveTo>
                    <a:pt x="0" y="0"/>
                  </a:moveTo>
                  <a:lnTo>
                    <a:pt x="1879903" y="0"/>
                  </a:lnTo>
                  <a:lnTo>
                    <a:pt x="1879903" y="628855"/>
                  </a:lnTo>
                  <a:lnTo>
                    <a:pt x="0" y="628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675" tIns="5675" rIns="5675" bIns="5675" spcCol="1270" anchor="ctr"/>
            <a:lstStyle/>
            <a:p>
              <a:pPr algn="ctr" defTabSz="397272">
                <a:lnSpc>
                  <a:spcPct val="50000"/>
                </a:lnSpc>
                <a:defRPr/>
              </a:pPr>
              <a:r>
                <a:rPr lang="en-GB" sz="894" dirty="0">
                  <a:solidFill>
                    <a:prstClr val="white"/>
                  </a:solidFill>
                  <a:latin typeface="Calibri"/>
                </a:rPr>
                <a:t>Vacancy</a:t>
              </a:r>
            </a:p>
            <a:p>
              <a:pPr algn="ctr" defTabSz="397272">
                <a:lnSpc>
                  <a:spcPct val="50000"/>
                </a:lnSpc>
                <a:defRPr/>
              </a:pPr>
              <a:r>
                <a:rPr lang="en-GB" sz="894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 defTabSz="397272">
                <a:lnSpc>
                  <a:spcPct val="50000"/>
                </a:lnSpc>
                <a:defRPr/>
              </a:pPr>
              <a:r>
                <a:rPr lang="en-GB" sz="894" dirty="0">
                  <a:solidFill>
                    <a:prstClr val="white"/>
                  </a:solidFill>
                  <a:latin typeface="Calibri"/>
                </a:rPr>
                <a:t>Head of CHC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76506" y="4420882"/>
              <a:ext cx="1300031" cy="691554"/>
            </a:xfrm>
            <a:custGeom>
              <a:avLst/>
              <a:gdLst>
                <a:gd name="connsiteX0" fmla="*/ 0 w 1879903"/>
                <a:gd name="connsiteY0" fmla="*/ 0 h 470210"/>
                <a:gd name="connsiteX1" fmla="*/ 1879903 w 1879903"/>
                <a:gd name="connsiteY1" fmla="*/ 0 h 470210"/>
                <a:gd name="connsiteX2" fmla="*/ 1879903 w 1879903"/>
                <a:gd name="connsiteY2" fmla="*/ 470210 h 470210"/>
                <a:gd name="connsiteX3" fmla="*/ 0 w 1879903"/>
                <a:gd name="connsiteY3" fmla="*/ 470210 h 470210"/>
                <a:gd name="connsiteX4" fmla="*/ 0 w 1879903"/>
                <a:gd name="connsiteY4" fmla="*/ 0 h 470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470210">
                  <a:moveTo>
                    <a:pt x="0" y="0"/>
                  </a:moveTo>
                  <a:lnTo>
                    <a:pt x="1879903" y="0"/>
                  </a:lnTo>
                  <a:lnTo>
                    <a:pt x="1879903" y="470210"/>
                  </a:lnTo>
                  <a:lnTo>
                    <a:pt x="0" y="470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675" tIns="5675" rIns="5675" bIns="5675" spcCol="1270" anchor="ctr"/>
            <a:lstStyle/>
            <a:p>
              <a:pPr algn="ctr" defTabSz="39727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894" dirty="0">
                  <a:solidFill>
                    <a:prstClr val="white"/>
                  </a:solidFill>
                  <a:latin typeface="Calibri"/>
                </a:rPr>
                <a:t>Personal Assistant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298072" y="971850"/>
            <a:ext cx="5768181" cy="4424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2275" b="1" dirty="0">
                <a:solidFill>
                  <a:prstClr val="white"/>
                </a:solidFill>
                <a:latin typeface="Calibri"/>
              </a:rPr>
              <a:t>Continuing Healthcare – Business Support</a:t>
            </a:r>
          </a:p>
        </p:txBody>
      </p:sp>
      <p:sp>
        <p:nvSpPr>
          <p:cNvPr id="2" name="Rectangle 1"/>
          <p:cNvSpPr/>
          <p:nvPr/>
        </p:nvSpPr>
        <p:spPr>
          <a:xfrm>
            <a:off x="1276623" y="1732856"/>
            <a:ext cx="2344721" cy="1578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374016" y="4037808"/>
            <a:ext cx="3756025" cy="90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 flipH="1">
            <a:off x="1807609" y="1874740"/>
            <a:ext cx="2640955" cy="23462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93279" y="4046836"/>
            <a:ext cx="0" cy="1689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74016" y="4046836"/>
            <a:ext cx="0" cy="1689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30041" y="4024910"/>
            <a:ext cx="0" cy="16897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77971" y="2212680"/>
            <a:ext cx="0" cy="2605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04520" y="3077960"/>
            <a:ext cx="0" cy="3252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21288" y="3760490"/>
            <a:ext cx="0" cy="2773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 bwMode="auto">
          <a:xfrm>
            <a:off x="2591512" y="4920059"/>
            <a:ext cx="1268776" cy="558503"/>
          </a:xfrm>
          <a:custGeom>
            <a:avLst/>
            <a:gdLst>
              <a:gd name="connsiteX0" fmla="*/ 0 w 1879903"/>
              <a:gd name="connsiteY0" fmla="*/ 0 h 549007"/>
              <a:gd name="connsiteX1" fmla="*/ 1879903 w 1879903"/>
              <a:gd name="connsiteY1" fmla="*/ 0 h 549007"/>
              <a:gd name="connsiteX2" fmla="*/ 1879903 w 1879903"/>
              <a:gd name="connsiteY2" fmla="*/ 549007 h 549007"/>
              <a:gd name="connsiteX3" fmla="*/ 0 w 1879903"/>
              <a:gd name="connsiteY3" fmla="*/ 549007 h 549007"/>
              <a:gd name="connsiteX4" fmla="*/ 0 w 1879903"/>
              <a:gd name="connsiteY4" fmla="*/ 0 h 54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9903" h="549007">
                <a:moveTo>
                  <a:pt x="0" y="0"/>
                </a:moveTo>
                <a:lnTo>
                  <a:pt x="1879903" y="0"/>
                </a:lnTo>
                <a:lnTo>
                  <a:pt x="1879903" y="549007"/>
                </a:lnTo>
                <a:lnTo>
                  <a:pt x="0" y="54900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675" tIns="5675" rIns="5675" bIns="5675" spcCol="1270" anchor="ctr"/>
          <a:lstStyle/>
          <a:p>
            <a:pPr algn="ctr" defTabSz="397272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894" b="1" dirty="0">
                <a:solidFill>
                  <a:prstClr val="white"/>
                </a:solidFill>
                <a:latin typeface="Calibri"/>
              </a:rPr>
              <a:t>(</a:t>
            </a:r>
            <a:r>
              <a:rPr lang="en-GB" sz="894" b="1" dirty="0" err="1">
                <a:solidFill>
                  <a:prstClr val="white"/>
                </a:solidFill>
                <a:latin typeface="Calibri"/>
              </a:rPr>
              <a:t>pt</a:t>
            </a:r>
            <a:r>
              <a:rPr lang="en-GB" sz="894" b="1" dirty="0">
                <a:solidFill>
                  <a:prstClr val="white"/>
                </a:solidFill>
                <a:latin typeface="Calibri"/>
              </a:rPr>
              <a:t> time)</a:t>
            </a:r>
          </a:p>
          <a:p>
            <a:pPr algn="ctr" defTabSz="397272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894" b="1" dirty="0">
                <a:solidFill>
                  <a:prstClr val="white"/>
                </a:solidFill>
                <a:latin typeface="Calibri"/>
              </a:rPr>
              <a:t>Children’s CC Business Support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3374016" y="4756250"/>
            <a:ext cx="0" cy="1689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468779" y="6003286"/>
            <a:ext cx="1056700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731" i="1" dirty="0">
                <a:solidFill>
                  <a:prstClr val="black"/>
                </a:solidFill>
              </a:rPr>
              <a:t>** updated 11 Jan - </a:t>
            </a:r>
            <a:r>
              <a:rPr lang="en-GB" sz="731" i="1" dirty="0" err="1">
                <a:solidFill>
                  <a:prstClr val="black"/>
                </a:solidFill>
              </a:rPr>
              <a:t>isg</a:t>
            </a:r>
            <a:endParaRPr lang="en-GB" sz="731" i="1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42EF4F-BB0F-451D-BADB-69682C81C794}"/>
              </a:ext>
            </a:extLst>
          </p:cNvPr>
          <p:cNvCxnSpPr/>
          <p:nvPr/>
        </p:nvCxnSpPr>
        <p:spPr>
          <a:xfrm>
            <a:off x="5590185" y="4059736"/>
            <a:ext cx="0" cy="780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"/>
          <p:cNvGrpSpPr>
            <a:grpSpLocks/>
          </p:cNvGrpSpPr>
          <p:nvPr/>
        </p:nvGrpSpPr>
        <p:grpSpPr bwMode="auto">
          <a:xfrm>
            <a:off x="1016165" y="1567120"/>
            <a:ext cx="7257392" cy="4750675"/>
            <a:chOff x="-496870" y="779856"/>
            <a:chExt cx="9307299" cy="5834777"/>
          </a:xfrm>
        </p:grpSpPr>
        <p:sp>
          <p:nvSpPr>
            <p:cNvPr id="12" name="Freeform 11"/>
            <p:cNvSpPr/>
            <p:nvPr/>
          </p:nvSpPr>
          <p:spPr>
            <a:xfrm>
              <a:off x="5967479" y="3718887"/>
              <a:ext cx="173080" cy="10604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50180"/>
                  </a:lnTo>
                  <a:lnTo>
                    <a:pt x="173100" y="1350180"/>
                  </a:lnTo>
                </a:path>
              </a:pathLst>
            </a:custGeom>
            <a:noFill/>
            <a:ln w="19050">
              <a:noFill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67479" y="3444257"/>
              <a:ext cx="173080" cy="57783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30840"/>
                  </a:lnTo>
                  <a:lnTo>
                    <a:pt x="173100" y="530840"/>
                  </a:lnTo>
                </a:path>
              </a:pathLst>
            </a:custGeom>
            <a:noFill/>
            <a:ln w="19050">
              <a:noFill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36858" y="2729899"/>
              <a:ext cx="204839" cy="2428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1170"/>
                  </a:lnTo>
                  <a:lnTo>
                    <a:pt x="204835" y="121170"/>
                  </a:lnTo>
                  <a:lnTo>
                    <a:pt x="204835" y="242340"/>
                  </a:lnTo>
                </a:path>
              </a:pathLst>
            </a:custGeom>
            <a:noFill/>
            <a:ln w="19050">
              <a:noFill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49110" y="4249099"/>
              <a:ext cx="217541" cy="425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30840"/>
                  </a:lnTo>
                  <a:lnTo>
                    <a:pt x="173100" y="530840"/>
                  </a:lnTo>
                </a:path>
              </a:pathLst>
            </a:custGeom>
            <a:noFill/>
            <a:ln w="19050">
              <a:noFill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549110" y="2594964"/>
              <a:ext cx="1190924" cy="24288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91505" y="0"/>
                  </a:moveTo>
                  <a:lnTo>
                    <a:pt x="1191505" y="121170"/>
                  </a:lnTo>
                  <a:lnTo>
                    <a:pt x="0" y="121170"/>
                  </a:lnTo>
                  <a:lnTo>
                    <a:pt x="0" y="242340"/>
                  </a:lnTo>
                </a:path>
              </a:pathLst>
            </a:custGeom>
            <a:noFill/>
            <a:ln w="19050">
              <a:noFill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144572" y="779856"/>
              <a:ext cx="1522796" cy="769919"/>
            </a:xfrm>
            <a:custGeom>
              <a:avLst/>
              <a:gdLst>
                <a:gd name="connsiteX0" fmla="*/ 0 w 1154000"/>
                <a:gd name="connsiteY0" fmla="*/ 0 h 405561"/>
                <a:gd name="connsiteX1" fmla="*/ 1154000 w 1154000"/>
                <a:gd name="connsiteY1" fmla="*/ 0 h 405561"/>
                <a:gd name="connsiteX2" fmla="*/ 1154000 w 1154000"/>
                <a:gd name="connsiteY2" fmla="*/ 405561 h 405561"/>
                <a:gd name="connsiteX3" fmla="*/ 0 w 1154000"/>
                <a:gd name="connsiteY3" fmla="*/ 405561 h 405561"/>
                <a:gd name="connsiteX4" fmla="*/ 0 w 1154000"/>
                <a:gd name="connsiteY4" fmla="*/ 0 h 40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405561">
                  <a:moveTo>
                    <a:pt x="0" y="0"/>
                  </a:moveTo>
                  <a:lnTo>
                    <a:pt x="1154000" y="0"/>
                  </a:lnTo>
                  <a:lnTo>
                    <a:pt x="1154000" y="405561"/>
                  </a:lnTo>
                  <a:lnTo>
                    <a:pt x="0" y="4055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Vacant</a:t>
              </a:r>
            </a:p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Head of CHC</a:t>
              </a:r>
            </a:p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4144571" y="1755661"/>
              <a:ext cx="1522789" cy="613077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Operational Lead</a:t>
              </a:r>
            </a:p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</a:t>
              </a:r>
              <a:r>
                <a:rPr kumimoji="0" lang="en-GB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Cliical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)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1100941" y="3717512"/>
              <a:ext cx="1406052" cy="1206495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LD  CHC Nurse Co-ordinator/ Care Manager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-496870" y="3892011"/>
              <a:ext cx="1406052" cy="1364811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Children’s CC Nurses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2721197" y="2689353"/>
              <a:ext cx="1283766" cy="672307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(0.5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)</a:t>
              </a:r>
            </a:p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Senior Reviewing Nurse LD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2683700" y="3745872"/>
              <a:ext cx="1185503" cy="836447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PHB Advisor</a:t>
              </a:r>
            </a:p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(non-clinical)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4377993" y="2890232"/>
              <a:ext cx="1152814" cy="577836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Team Leader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4285723" y="3797412"/>
              <a:ext cx="1360243" cy="1394969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CHC Nurse Co-ordinator/Care Manager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4327797" y="5610677"/>
              <a:ext cx="1289984" cy="705587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CHC Nurse co-ordinator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5765817" y="2825448"/>
              <a:ext cx="1311762" cy="618807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Team Leader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908985" y="5554208"/>
              <a:ext cx="1483507" cy="1060425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CHC Nurse  Co-ordinators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5893436" y="3717512"/>
              <a:ext cx="1429698" cy="1394971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CHC Nurse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7380709" y="2872770"/>
              <a:ext cx="1154402" cy="577836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Team Leader (STH task team)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7380709" y="3861759"/>
              <a:ext cx="1429720" cy="958826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516" tIns="2516" rIns="2516" bIns="2516" spcCol="1270" anchor="ctr"/>
            <a:lstStyle/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CHC Nurse Co-</a:t>
              </a:r>
              <a:r>
                <a:rPr kumimoji="0" lang="en-GB" sz="1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ord</a:t>
              </a: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176064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Care Managers 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446872" y="1062492"/>
            <a:ext cx="3553587" cy="3767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48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Continuing Healthcare - Clinical</a:t>
            </a:r>
          </a:p>
        </p:txBody>
      </p:sp>
      <p:sp>
        <p:nvSpPr>
          <p:cNvPr id="2" name="Rectangle 1"/>
          <p:cNvSpPr/>
          <p:nvPr/>
        </p:nvSpPr>
        <p:spPr>
          <a:xfrm>
            <a:off x="2069259" y="1683035"/>
            <a:ext cx="2162807" cy="604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021037" y="3136773"/>
            <a:ext cx="939022" cy="694583"/>
          </a:xfrm>
          <a:custGeom>
            <a:avLst/>
            <a:gdLst>
              <a:gd name="connsiteX0" fmla="*/ 0 w 1154000"/>
              <a:gd name="connsiteY0" fmla="*/ 0 h 577000"/>
              <a:gd name="connsiteX1" fmla="*/ 1154000 w 1154000"/>
              <a:gd name="connsiteY1" fmla="*/ 0 h 577000"/>
              <a:gd name="connsiteX2" fmla="*/ 1154000 w 1154000"/>
              <a:gd name="connsiteY2" fmla="*/ 577000 h 577000"/>
              <a:gd name="connsiteX3" fmla="*/ 0 w 1154000"/>
              <a:gd name="connsiteY3" fmla="*/ 577000 h 577000"/>
              <a:gd name="connsiteX4" fmla="*/ 0 w 1154000"/>
              <a:gd name="connsiteY4" fmla="*/ 0 h 5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4000" h="577000">
                <a:moveTo>
                  <a:pt x="0" y="0"/>
                </a:moveTo>
                <a:lnTo>
                  <a:pt x="1154000" y="0"/>
                </a:lnTo>
                <a:lnTo>
                  <a:pt x="1154000" y="577000"/>
                </a:lnTo>
                <a:lnTo>
                  <a:pt x="0" y="577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16" tIns="2516" rIns="2516" bIns="2516" spcCol="1270" anchor="ctr"/>
          <a:lstStyle/>
          <a:p>
            <a:pPr marL="0" marR="0" lvl="0" indent="0" algn="ctr" defTabSz="17606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CCC Team Leader</a:t>
            </a:r>
          </a:p>
        </p:txBody>
      </p:sp>
      <p:sp>
        <p:nvSpPr>
          <p:cNvPr id="44" name="Freeform 43"/>
          <p:cNvSpPr/>
          <p:nvPr/>
        </p:nvSpPr>
        <p:spPr bwMode="auto">
          <a:xfrm>
            <a:off x="3380379" y="5149469"/>
            <a:ext cx="1005868" cy="982331"/>
          </a:xfrm>
          <a:custGeom>
            <a:avLst/>
            <a:gdLst>
              <a:gd name="connsiteX0" fmla="*/ 0 w 1154000"/>
              <a:gd name="connsiteY0" fmla="*/ 0 h 577000"/>
              <a:gd name="connsiteX1" fmla="*/ 1154000 w 1154000"/>
              <a:gd name="connsiteY1" fmla="*/ 0 h 577000"/>
              <a:gd name="connsiteX2" fmla="*/ 1154000 w 1154000"/>
              <a:gd name="connsiteY2" fmla="*/ 577000 h 577000"/>
              <a:gd name="connsiteX3" fmla="*/ 0 w 1154000"/>
              <a:gd name="connsiteY3" fmla="*/ 577000 h 577000"/>
              <a:gd name="connsiteX4" fmla="*/ 0 w 1154000"/>
              <a:gd name="connsiteY4" fmla="*/ 0 h 5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4000" h="577000">
                <a:moveTo>
                  <a:pt x="0" y="0"/>
                </a:moveTo>
                <a:lnTo>
                  <a:pt x="1154000" y="0"/>
                </a:lnTo>
                <a:lnTo>
                  <a:pt x="1154000" y="577000"/>
                </a:lnTo>
                <a:lnTo>
                  <a:pt x="0" y="577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16" tIns="2516" rIns="2516" bIns="2516" spcCol="1270" anchor="ctr"/>
          <a:lstStyle/>
          <a:p>
            <a:pPr marL="0" marR="0" lvl="0" indent="0" algn="ctr" defTabSz="17606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LD Care Manager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7540496" y="3744755"/>
            <a:ext cx="0" cy="3294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</p:cNvCxnSpPr>
          <p:nvPr/>
        </p:nvCxnSpPr>
        <p:spPr>
          <a:xfrm>
            <a:off x="1520679" y="3843189"/>
            <a:ext cx="0" cy="2718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23665" y="2193988"/>
            <a:ext cx="0" cy="149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cxnSpLocks/>
          </p:cNvCxnSpPr>
          <p:nvPr/>
        </p:nvCxnSpPr>
        <p:spPr>
          <a:xfrm flipH="1" flipV="1">
            <a:off x="1424608" y="2991563"/>
            <a:ext cx="3458599" cy="2254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 flipH="1">
            <a:off x="1474630" y="2979599"/>
            <a:ext cx="14613" cy="1794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883205" y="2969016"/>
            <a:ext cx="0" cy="450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 flipV="1">
            <a:off x="5181794" y="2860787"/>
            <a:ext cx="0" cy="4563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523439" y="3076245"/>
            <a:ext cx="205423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8" name="Straight Connector 6147"/>
          <p:cNvCxnSpPr/>
          <p:nvPr/>
        </p:nvCxnSpPr>
        <p:spPr>
          <a:xfrm>
            <a:off x="7577677" y="3076246"/>
            <a:ext cx="0" cy="1793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0" name="Straight Connector 6149"/>
          <p:cNvCxnSpPr/>
          <p:nvPr/>
        </p:nvCxnSpPr>
        <p:spPr>
          <a:xfrm flipV="1">
            <a:off x="6350658" y="3076246"/>
            <a:ext cx="0" cy="1655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2" name="Straight Connector 6151"/>
          <p:cNvCxnSpPr>
            <a:cxnSpLocks/>
          </p:cNvCxnSpPr>
          <p:nvPr/>
        </p:nvCxnSpPr>
        <p:spPr>
          <a:xfrm flipV="1">
            <a:off x="5523438" y="2860787"/>
            <a:ext cx="1" cy="21545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4" name="Straight Connector 6153"/>
          <p:cNvCxnSpPr>
            <a:cxnSpLocks/>
          </p:cNvCxnSpPr>
          <p:nvPr/>
        </p:nvCxnSpPr>
        <p:spPr>
          <a:xfrm>
            <a:off x="5261175" y="3769514"/>
            <a:ext cx="0" cy="2636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86833" y="3704795"/>
            <a:ext cx="0" cy="2864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6474169" y="3697781"/>
            <a:ext cx="0" cy="2934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 bwMode="auto">
          <a:xfrm>
            <a:off x="2281489" y="3155198"/>
            <a:ext cx="898909" cy="562743"/>
          </a:xfrm>
          <a:custGeom>
            <a:avLst/>
            <a:gdLst>
              <a:gd name="connsiteX0" fmla="*/ 0 w 1154000"/>
              <a:gd name="connsiteY0" fmla="*/ 0 h 577000"/>
              <a:gd name="connsiteX1" fmla="*/ 1154000 w 1154000"/>
              <a:gd name="connsiteY1" fmla="*/ 0 h 577000"/>
              <a:gd name="connsiteX2" fmla="*/ 1154000 w 1154000"/>
              <a:gd name="connsiteY2" fmla="*/ 577000 h 577000"/>
              <a:gd name="connsiteX3" fmla="*/ 0 w 1154000"/>
              <a:gd name="connsiteY3" fmla="*/ 577000 h 577000"/>
              <a:gd name="connsiteX4" fmla="*/ 0 w 1154000"/>
              <a:gd name="connsiteY4" fmla="*/ 0 h 5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4000" h="577000">
                <a:moveTo>
                  <a:pt x="0" y="0"/>
                </a:moveTo>
                <a:lnTo>
                  <a:pt x="1154000" y="0"/>
                </a:lnTo>
                <a:lnTo>
                  <a:pt x="1154000" y="577000"/>
                </a:lnTo>
                <a:lnTo>
                  <a:pt x="0" y="577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16" tIns="2516" rIns="2516" bIns="2516" spcCol="1270" anchor="ctr"/>
          <a:lstStyle/>
          <a:p>
            <a:pPr marL="0" marR="0" lvl="0" indent="0" algn="ctr" defTabSz="17606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Team Leader (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time)</a:t>
            </a:r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 flipV="1">
            <a:off x="2760217" y="3025555"/>
            <a:ext cx="0" cy="1765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705145B-5363-48F3-8823-1BEA06B02D4C}"/>
              </a:ext>
            </a:extLst>
          </p:cNvPr>
          <p:cNvCxnSpPr/>
          <p:nvPr/>
        </p:nvCxnSpPr>
        <p:spPr>
          <a:xfrm flipH="1">
            <a:off x="2760217" y="3791728"/>
            <a:ext cx="113959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5F33DBA-BA20-4475-B3B6-A79AD35ABEDF}"/>
              </a:ext>
            </a:extLst>
          </p:cNvPr>
          <p:cNvCxnSpPr>
            <a:cxnSpLocks/>
          </p:cNvCxnSpPr>
          <p:nvPr/>
        </p:nvCxnSpPr>
        <p:spPr>
          <a:xfrm>
            <a:off x="2760217" y="3791728"/>
            <a:ext cx="0" cy="10292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31F8318-220A-4170-AC6E-2994AAA0BD7B}"/>
              </a:ext>
            </a:extLst>
          </p:cNvPr>
          <p:cNvCxnSpPr>
            <a:cxnSpLocks/>
          </p:cNvCxnSpPr>
          <p:nvPr/>
        </p:nvCxnSpPr>
        <p:spPr>
          <a:xfrm>
            <a:off x="5191699" y="5199897"/>
            <a:ext cx="0" cy="2636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1AD5A11-B6C7-4091-91C1-3715CCC9B9FE}"/>
              </a:ext>
            </a:extLst>
          </p:cNvPr>
          <p:cNvCxnSpPr>
            <a:cxnSpLocks/>
          </p:cNvCxnSpPr>
          <p:nvPr/>
        </p:nvCxnSpPr>
        <p:spPr>
          <a:xfrm>
            <a:off x="6474169" y="5149469"/>
            <a:ext cx="0" cy="3141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64AA6B1-A35A-4A7B-8494-3FB28C420D05}"/>
              </a:ext>
            </a:extLst>
          </p:cNvPr>
          <p:cNvCxnSpPr/>
          <p:nvPr/>
        </p:nvCxnSpPr>
        <p:spPr>
          <a:xfrm>
            <a:off x="3883313" y="4672265"/>
            <a:ext cx="0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5A606B1-1879-4200-9C7E-7AFBEDD7D12C}"/>
              </a:ext>
            </a:extLst>
          </p:cNvPr>
          <p:cNvCxnSpPr>
            <a:cxnSpLocks/>
          </p:cNvCxnSpPr>
          <p:nvPr/>
        </p:nvCxnSpPr>
        <p:spPr>
          <a:xfrm flipH="1" flipV="1">
            <a:off x="4881780" y="2871980"/>
            <a:ext cx="713" cy="1516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584" y="980728"/>
            <a:ext cx="7488832" cy="1224136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sz="3600" b="1" dirty="0">
                <a:solidFill>
                  <a:schemeClr val="bg1"/>
                </a:solidFill>
              </a:rPr>
              <a:t>Brian Hughes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0632" y="3140968"/>
            <a:ext cx="6934200" cy="13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Deputy Accountable Officer</a:t>
            </a:r>
          </a:p>
          <a:p>
            <a:r>
              <a:rPr lang="en-GB" dirty="0">
                <a:solidFill>
                  <a:schemeClr val="bg1"/>
                </a:solidFill>
              </a:rPr>
              <a:t>(Sheffield Place Lead)</a:t>
            </a:r>
          </a:p>
        </p:txBody>
      </p:sp>
    </p:spTree>
    <p:extLst>
      <p:ext uri="{BB962C8B-B14F-4D97-AF65-F5344CB8AC3E}">
        <p14:creationId xmlns:p14="http://schemas.microsoft.com/office/powerpoint/2010/main" val="10760886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251868" y="1108869"/>
            <a:ext cx="6270815" cy="5068197"/>
            <a:chOff x="662234" y="1150145"/>
            <a:chExt cx="5787855" cy="5017801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" name="Freeform 12"/>
            <p:cNvSpPr/>
            <p:nvPr/>
          </p:nvSpPr>
          <p:spPr>
            <a:xfrm>
              <a:off x="3555951" y="2306926"/>
              <a:ext cx="1879409" cy="721170"/>
            </a:xfrm>
            <a:custGeom>
              <a:avLst/>
              <a:gdLst>
                <a:gd name="connsiteX0" fmla="*/ 0 w 1879903"/>
                <a:gd name="connsiteY0" fmla="*/ 0 h 628855"/>
                <a:gd name="connsiteX1" fmla="*/ 1879903 w 1879903"/>
                <a:gd name="connsiteY1" fmla="*/ 0 h 628855"/>
                <a:gd name="connsiteX2" fmla="*/ 1879903 w 1879903"/>
                <a:gd name="connsiteY2" fmla="*/ 628855 h 628855"/>
                <a:gd name="connsiteX3" fmla="*/ 0 w 1879903"/>
                <a:gd name="connsiteY3" fmla="*/ 628855 h 628855"/>
                <a:gd name="connsiteX4" fmla="*/ 0 w 1879903"/>
                <a:gd name="connsiteY4" fmla="*/ 0 h 62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628855">
                  <a:moveTo>
                    <a:pt x="0" y="0"/>
                  </a:moveTo>
                  <a:lnTo>
                    <a:pt x="1879903" y="0"/>
                  </a:lnTo>
                  <a:lnTo>
                    <a:pt x="1879903" y="628855"/>
                  </a:lnTo>
                  <a:lnTo>
                    <a:pt x="0" y="628855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GB" sz="1100" dirty="0">
                  <a:solidFill>
                    <a:schemeClr val="bg1"/>
                  </a:solidFill>
                </a:rPr>
                <a:t>Head of IFR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398805" y="3328541"/>
              <a:ext cx="2111160" cy="531239"/>
            </a:xfrm>
            <a:custGeom>
              <a:avLst/>
              <a:gdLst>
                <a:gd name="connsiteX0" fmla="*/ 0 w 1879903"/>
                <a:gd name="connsiteY0" fmla="*/ 0 h 633884"/>
                <a:gd name="connsiteX1" fmla="*/ 1879903 w 1879903"/>
                <a:gd name="connsiteY1" fmla="*/ 0 h 633884"/>
                <a:gd name="connsiteX2" fmla="*/ 1879903 w 1879903"/>
                <a:gd name="connsiteY2" fmla="*/ 633884 h 633884"/>
                <a:gd name="connsiteX3" fmla="*/ 0 w 1879903"/>
                <a:gd name="connsiteY3" fmla="*/ 633884 h 633884"/>
                <a:gd name="connsiteX4" fmla="*/ 0 w 1879903"/>
                <a:gd name="connsiteY4" fmla="*/ 0 h 633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633884">
                  <a:moveTo>
                    <a:pt x="0" y="0"/>
                  </a:moveTo>
                  <a:lnTo>
                    <a:pt x="1879903" y="0"/>
                  </a:lnTo>
                  <a:lnTo>
                    <a:pt x="1879903" y="633884"/>
                  </a:lnTo>
                  <a:lnTo>
                    <a:pt x="0" y="633884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100" dirty="0">
                  <a:solidFill>
                    <a:schemeClr val="bg1"/>
                  </a:solidFill>
                </a:rPr>
                <a:t>IFR Business Manager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234188" y="5416667"/>
              <a:ext cx="1215901" cy="751279"/>
            </a:xfrm>
            <a:custGeom>
              <a:avLst/>
              <a:gdLst>
                <a:gd name="connsiteX0" fmla="*/ 0 w 1879903"/>
                <a:gd name="connsiteY0" fmla="*/ 0 h 939951"/>
                <a:gd name="connsiteX1" fmla="*/ 1879903 w 1879903"/>
                <a:gd name="connsiteY1" fmla="*/ 0 h 939951"/>
                <a:gd name="connsiteX2" fmla="*/ 1879903 w 1879903"/>
                <a:gd name="connsiteY2" fmla="*/ 939951 h 939951"/>
                <a:gd name="connsiteX3" fmla="*/ 0 w 1879903"/>
                <a:gd name="connsiteY3" fmla="*/ 939951 h 939951"/>
                <a:gd name="connsiteX4" fmla="*/ 0 w 1879903"/>
                <a:gd name="connsiteY4" fmla="*/ 0 h 939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939951">
                  <a:moveTo>
                    <a:pt x="0" y="0"/>
                  </a:moveTo>
                  <a:lnTo>
                    <a:pt x="1879903" y="0"/>
                  </a:lnTo>
                  <a:lnTo>
                    <a:pt x="1879903" y="939951"/>
                  </a:lnTo>
                  <a:lnTo>
                    <a:pt x="0" y="939951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GB" sz="1100" dirty="0">
                  <a:solidFill>
                    <a:schemeClr val="bg1"/>
                  </a:solidFill>
                </a:rPr>
                <a:t>IRF Admin Support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435267" y="4420882"/>
              <a:ext cx="1300031" cy="691554"/>
            </a:xfrm>
            <a:custGeom>
              <a:avLst/>
              <a:gdLst>
                <a:gd name="connsiteX0" fmla="*/ 0 w 1879903"/>
                <a:gd name="connsiteY0" fmla="*/ 0 h 470210"/>
                <a:gd name="connsiteX1" fmla="*/ 1879903 w 1879903"/>
                <a:gd name="connsiteY1" fmla="*/ 0 h 470210"/>
                <a:gd name="connsiteX2" fmla="*/ 1879903 w 1879903"/>
                <a:gd name="connsiteY2" fmla="*/ 470210 h 470210"/>
                <a:gd name="connsiteX3" fmla="*/ 0 w 1879903"/>
                <a:gd name="connsiteY3" fmla="*/ 470210 h 470210"/>
                <a:gd name="connsiteX4" fmla="*/ 0 w 1879903"/>
                <a:gd name="connsiteY4" fmla="*/ 0 h 470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470210">
                  <a:moveTo>
                    <a:pt x="0" y="0"/>
                  </a:moveTo>
                  <a:lnTo>
                    <a:pt x="1879903" y="0"/>
                  </a:lnTo>
                  <a:lnTo>
                    <a:pt x="1879903" y="470210"/>
                  </a:lnTo>
                  <a:lnTo>
                    <a:pt x="0" y="47021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GB" sz="1100" dirty="0">
                  <a:solidFill>
                    <a:schemeClr val="bg1"/>
                  </a:solidFill>
                </a:rPr>
                <a:t>IFR Business Support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3527379" y="1150145"/>
              <a:ext cx="1879409" cy="823578"/>
            </a:xfrm>
            <a:custGeom>
              <a:avLst/>
              <a:gdLst>
                <a:gd name="connsiteX0" fmla="*/ 0 w 1879903"/>
                <a:gd name="connsiteY0" fmla="*/ 0 h 628855"/>
                <a:gd name="connsiteX1" fmla="*/ 1879903 w 1879903"/>
                <a:gd name="connsiteY1" fmla="*/ 0 h 628855"/>
                <a:gd name="connsiteX2" fmla="*/ 1879903 w 1879903"/>
                <a:gd name="connsiteY2" fmla="*/ 628855 h 628855"/>
                <a:gd name="connsiteX3" fmla="*/ 0 w 1879903"/>
                <a:gd name="connsiteY3" fmla="*/ 628855 h 628855"/>
                <a:gd name="connsiteX4" fmla="*/ 0 w 1879903"/>
                <a:gd name="connsiteY4" fmla="*/ 0 h 62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628855">
                  <a:moveTo>
                    <a:pt x="0" y="0"/>
                  </a:moveTo>
                  <a:lnTo>
                    <a:pt x="1879903" y="0"/>
                  </a:lnTo>
                  <a:lnTo>
                    <a:pt x="1879903" y="628855"/>
                  </a:lnTo>
                  <a:lnTo>
                    <a:pt x="0" y="628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 fontAlgn="auto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00" dirty="0">
                  <a:solidFill>
                    <a:schemeClr val="bg1"/>
                  </a:solidFill>
                </a:rPr>
                <a:t>Vacancy</a:t>
              </a:r>
            </a:p>
            <a:p>
              <a:pPr algn="ctr" defTabSz="488950" fontAlgn="auto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00" dirty="0">
                  <a:solidFill>
                    <a:schemeClr val="bg1"/>
                  </a:solidFill>
                </a:rPr>
                <a:t> </a:t>
              </a:r>
            </a:p>
            <a:p>
              <a:pPr algn="ctr" defTabSz="488950" fontAlgn="auto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100" dirty="0">
                  <a:solidFill>
                    <a:schemeClr val="bg1"/>
                  </a:solidFill>
                </a:rPr>
                <a:t>Head of CHC</a:t>
              </a:r>
            </a:p>
          </p:txBody>
        </p:sp>
        <p:sp>
          <p:nvSpPr>
            <p:cNvPr id="39" name="Freeform 38"/>
            <p:cNvSpPr/>
            <p:nvPr/>
          </p:nvSpPr>
          <p:spPr>
            <a:xfrm>
              <a:off x="662234" y="2355647"/>
              <a:ext cx="1300031" cy="1243226"/>
            </a:xfrm>
            <a:custGeom>
              <a:avLst/>
              <a:gdLst>
                <a:gd name="connsiteX0" fmla="*/ 0 w 1879903"/>
                <a:gd name="connsiteY0" fmla="*/ 0 h 470210"/>
                <a:gd name="connsiteX1" fmla="*/ 1879903 w 1879903"/>
                <a:gd name="connsiteY1" fmla="*/ 0 h 470210"/>
                <a:gd name="connsiteX2" fmla="*/ 1879903 w 1879903"/>
                <a:gd name="connsiteY2" fmla="*/ 470210 h 470210"/>
                <a:gd name="connsiteX3" fmla="*/ 0 w 1879903"/>
                <a:gd name="connsiteY3" fmla="*/ 470210 h 470210"/>
                <a:gd name="connsiteX4" fmla="*/ 0 w 1879903"/>
                <a:gd name="connsiteY4" fmla="*/ 0 h 470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9903" h="470210">
                  <a:moveTo>
                    <a:pt x="0" y="0"/>
                  </a:moveTo>
                  <a:lnTo>
                    <a:pt x="1879903" y="0"/>
                  </a:lnTo>
                  <a:lnTo>
                    <a:pt x="1879903" y="470210"/>
                  </a:lnTo>
                  <a:lnTo>
                    <a:pt x="0" y="470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985" tIns="6985" rIns="6985" bIns="6985" spcCol="1270" anchor="ctr"/>
            <a:lstStyle/>
            <a:p>
              <a:pPr algn="ctr" defTabSz="4889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GB" sz="1100" dirty="0">
                  <a:solidFill>
                    <a:schemeClr val="bg1"/>
                  </a:solidFill>
                </a:rPr>
                <a:t>IFR Medical Advisors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85396" y="404814"/>
            <a:ext cx="7099300" cy="5238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bg1"/>
                </a:solidFill>
              </a:rPr>
              <a:t>IFR</a:t>
            </a:r>
          </a:p>
        </p:txBody>
      </p:sp>
      <p:sp>
        <p:nvSpPr>
          <p:cNvPr id="2" name="Rectangle 1"/>
          <p:cNvSpPr/>
          <p:nvPr/>
        </p:nvSpPr>
        <p:spPr>
          <a:xfrm>
            <a:off x="428229" y="1341438"/>
            <a:ext cx="2885810" cy="1943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009635" y="4189413"/>
            <a:ext cx="0" cy="2079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9887" y="1931989"/>
            <a:ext cx="0" cy="3206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62563" y="2996951"/>
            <a:ext cx="0" cy="4003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83200" y="3836988"/>
            <a:ext cx="0" cy="3413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 bwMode="auto">
          <a:xfrm>
            <a:off x="5961112" y="4475476"/>
            <a:ext cx="1561571" cy="687388"/>
          </a:xfrm>
          <a:custGeom>
            <a:avLst/>
            <a:gdLst>
              <a:gd name="connsiteX0" fmla="*/ 0 w 1879903"/>
              <a:gd name="connsiteY0" fmla="*/ 0 h 549007"/>
              <a:gd name="connsiteX1" fmla="*/ 1879903 w 1879903"/>
              <a:gd name="connsiteY1" fmla="*/ 0 h 549007"/>
              <a:gd name="connsiteX2" fmla="*/ 1879903 w 1879903"/>
              <a:gd name="connsiteY2" fmla="*/ 549007 h 549007"/>
              <a:gd name="connsiteX3" fmla="*/ 0 w 1879903"/>
              <a:gd name="connsiteY3" fmla="*/ 549007 h 549007"/>
              <a:gd name="connsiteX4" fmla="*/ 0 w 1879903"/>
              <a:gd name="connsiteY4" fmla="*/ 0 h 54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9903" h="549007">
                <a:moveTo>
                  <a:pt x="0" y="0"/>
                </a:moveTo>
                <a:lnTo>
                  <a:pt x="1879903" y="0"/>
                </a:lnTo>
                <a:lnTo>
                  <a:pt x="1879903" y="549007"/>
                </a:lnTo>
                <a:lnTo>
                  <a:pt x="0" y="54900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985" tIns="6985" rIns="6985" bIns="6985" spcCol="1270" anchor="ctr"/>
          <a:lstStyle/>
          <a:p>
            <a:pPr algn="ctr" defTabSz="4889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100" b="1" dirty="0">
                <a:solidFill>
                  <a:schemeClr val="bg1"/>
                </a:solidFill>
              </a:rPr>
              <a:t>IFR Business Support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897216" y="5162864"/>
            <a:ext cx="0" cy="2079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049344" y="6597352"/>
            <a:ext cx="12554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/>
              <a:t>** updated 11 Jan - </a:t>
            </a:r>
            <a:r>
              <a:rPr lang="en-GB" sz="900" i="1" dirty="0" err="1"/>
              <a:t>isg</a:t>
            </a:r>
            <a:endParaRPr lang="en-GB" sz="900" i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0CFA6E4-8A06-49FA-87F4-A39BD6A4490A}"/>
              </a:ext>
            </a:extLst>
          </p:cNvPr>
          <p:cNvCxnSpPr/>
          <p:nvPr/>
        </p:nvCxnSpPr>
        <p:spPr>
          <a:xfrm>
            <a:off x="3009635" y="4178300"/>
            <a:ext cx="3887581" cy="111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FD05CDC-8BDD-4FD8-A7C1-F9E5EAD57850}"/>
              </a:ext>
            </a:extLst>
          </p:cNvPr>
          <p:cNvCxnSpPr/>
          <p:nvPr/>
        </p:nvCxnSpPr>
        <p:spPr>
          <a:xfrm>
            <a:off x="6897216" y="4195764"/>
            <a:ext cx="0" cy="2079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0E9107-5A83-4501-9B77-E817D3EF1FF6}"/>
              </a:ext>
            </a:extLst>
          </p:cNvPr>
          <p:cNvCxnSpPr/>
          <p:nvPr/>
        </p:nvCxnSpPr>
        <p:spPr>
          <a:xfrm flipV="1">
            <a:off x="2660378" y="2641474"/>
            <a:ext cx="1788566" cy="3128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405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"/>
          <p:cNvGrpSpPr>
            <a:grpSpLocks/>
          </p:cNvGrpSpPr>
          <p:nvPr/>
        </p:nvGrpSpPr>
        <p:grpSpPr bwMode="auto">
          <a:xfrm>
            <a:off x="1384368" y="1364910"/>
            <a:ext cx="7415022" cy="4212970"/>
            <a:chOff x="400308" y="1002740"/>
            <a:chExt cx="8276126" cy="4338002"/>
          </a:xfrm>
        </p:grpSpPr>
        <p:sp>
          <p:nvSpPr>
            <p:cNvPr id="12" name="Freeform 11"/>
            <p:cNvSpPr/>
            <p:nvPr/>
          </p:nvSpPr>
          <p:spPr>
            <a:xfrm>
              <a:off x="5967479" y="3718887"/>
              <a:ext cx="173080" cy="10604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50180"/>
                  </a:lnTo>
                  <a:lnTo>
                    <a:pt x="173100" y="1350180"/>
                  </a:lnTo>
                </a:path>
              </a:pathLst>
            </a:custGeom>
            <a:noFill/>
            <a:ln w="19050">
              <a:noFill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967479" y="3444257"/>
              <a:ext cx="173080" cy="57783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30840"/>
                  </a:lnTo>
                  <a:lnTo>
                    <a:pt x="173100" y="530840"/>
                  </a:lnTo>
                </a:path>
              </a:pathLst>
            </a:custGeom>
            <a:noFill/>
            <a:ln w="19050">
              <a:noFill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736858" y="2729899"/>
              <a:ext cx="204839" cy="2428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1170"/>
                  </a:lnTo>
                  <a:lnTo>
                    <a:pt x="204835" y="121170"/>
                  </a:lnTo>
                  <a:lnTo>
                    <a:pt x="204835" y="242340"/>
                  </a:lnTo>
                </a:path>
              </a:pathLst>
            </a:custGeom>
            <a:noFill/>
            <a:ln w="19050">
              <a:noFill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49110" y="4249099"/>
              <a:ext cx="217541" cy="425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30840"/>
                  </a:lnTo>
                  <a:lnTo>
                    <a:pt x="173100" y="530840"/>
                  </a:lnTo>
                </a:path>
              </a:pathLst>
            </a:custGeom>
            <a:noFill/>
            <a:ln w="19050">
              <a:noFill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549110" y="2594964"/>
              <a:ext cx="1190924" cy="24288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91505" y="0"/>
                  </a:moveTo>
                  <a:lnTo>
                    <a:pt x="1191505" y="121170"/>
                  </a:lnTo>
                  <a:lnTo>
                    <a:pt x="0" y="121170"/>
                  </a:lnTo>
                  <a:lnTo>
                    <a:pt x="0" y="242340"/>
                  </a:lnTo>
                </a:path>
              </a:pathLst>
            </a:custGeom>
            <a:noFill/>
            <a:ln w="19050">
              <a:noFill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4038183" y="1002740"/>
              <a:ext cx="1522795" cy="769919"/>
            </a:xfrm>
            <a:custGeom>
              <a:avLst/>
              <a:gdLst>
                <a:gd name="connsiteX0" fmla="*/ 0 w 1154000"/>
                <a:gd name="connsiteY0" fmla="*/ 0 h 405561"/>
                <a:gd name="connsiteX1" fmla="*/ 1154000 w 1154000"/>
                <a:gd name="connsiteY1" fmla="*/ 0 h 405561"/>
                <a:gd name="connsiteX2" fmla="*/ 1154000 w 1154000"/>
                <a:gd name="connsiteY2" fmla="*/ 405561 h 405561"/>
                <a:gd name="connsiteX3" fmla="*/ 0 w 1154000"/>
                <a:gd name="connsiteY3" fmla="*/ 405561 h 405561"/>
                <a:gd name="connsiteX4" fmla="*/ 0 w 1154000"/>
                <a:gd name="connsiteY4" fmla="*/ 0 h 40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405561">
                  <a:moveTo>
                    <a:pt x="0" y="0"/>
                  </a:moveTo>
                  <a:lnTo>
                    <a:pt x="1154000" y="0"/>
                  </a:lnTo>
                  <a:lnTo>
                    <a:pt x="1154000" y="405561"/>
                  </a:lnTo>
                  <a:lnTo>
                    <a:pt x="0" y="4055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813" dirty="0">
                <a:solidFill>
                  <a:prstClr val="white"/>
                </a:solidFill>
                <a:latin typeface="Calibri"/>
              </a:endParaRPr>
            </a:p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813" dirty="0">
                  <a:solidFill>
                    <a:prstClr val="white"/>
                  </a:solidFill>
                  <a:latin typeface="Calibri"/>
                </a:rPr>
                <a:t>Vacant </a:t>
              </a:r>
            </a:p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813" dirty="0">
                  <a:solidFill>
                    <a:prstClr val="white"/>
                  </a:solidFill>
                  <a:latin typeface="Calibri"/>
                </a:rPr>
                <a:t>Head of CHC</a:t>
              </a:r>
            </a:p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813" dirty="0">
                <a:solidFill>
                  <a:prstClr val="white"/>
                </a:solidFill>
                <a:latin typeface="Calibri"/>
              </a:endParaRPr>
            </a:p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GB" sz="813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4098544" y="1941454"/>
              <a:ext cx="1264257" cy="576248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813" dirty="0">
                  <a:solidFill>
                    <a:prstClr val="white"/>
                  </a:solidFill>
                  <a:latin typeface="Calibri"/>
                </a:rPr>
                <a:t>Operational Lead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1804010" y="3717300"/>
              <a:ext cx="1154402" cy="752457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LD  CHC Nurse Co-ordinator/ Care Manager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400308" y="3704600"/>
              <a:ext cx="1152814" cy="1152497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Children’s CC Nurses</a:t>
              </a:r>
            </a:p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(x4) 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3028279" y="2833083"/>
              <a:ext cx="1152814" cy="577836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 Senior Reviewing Nurse LD</a:t>
              </a:r>
            </a:p>
          </p:txBody>
        </p:sp>
        <p:sp>
          <p:nvSpPr>
            <p:cNvPr id="33" name="Freeform 32"/>
            <p:cNvSpPr/>
            <p:nvPr/>
          </p:nvSpPr>
          <p:spPr>
            <a:xfrm>
              <a:off x="2982231" y="3717300"/>
              <a:ext cx="1154402" cy="577836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Backlog team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3017164" y="4674539"/>
              <a:ext cx="1154402" cy="577836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PHB Advisor</a:t>
              </a:r>
            </a:p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 (non-clinical)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4377993" y="2890232"/>
              <a:ext cx="1152814" cy="577836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Team Leader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4327180" y="3671263"/>
              <a:ext cx="1368768" cy="1003276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CHC Nurse Co-ordinator/Care Managers</a:t>
              </a:r>
            </a:p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(x7)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4414515" y="4779312"/>
              <a:ext cx="1154402" cy="561430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b="1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CHC Nurse co-ordinator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5765816" y="2866420"/>
              <a:ext cx="1154403" cy="577836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Team Leader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6109657" y="4658133"/>
              <a:ext cx="1154402" cy="682609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CHC Nurse  Co-ordinators</a:t>
              </a:r>
            </a:p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prstClr val="white"/>
                  </a:solidFill>
                  <a:latin typeface="Calibri"/>
                </a:rPr>
                <a:t>(x2)</a:t>
              </a:r>
            </a:p>
          </p:txBody>
        </p:sp>
        <p:sp>
          <p:nvSpPr>
            <p:cNvPr id="41" name="Freeform 40"/>
            <p:cNvSpPr/>
            <p:nvPr/>
          </p:nvSpPr>
          <p:spPr>
            <a:xfrm>
              <a:off x="6056402" y="3555379"/>
              <a:ext cx="1170185" cy="958827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CHC Nurse Co-</a:t>
              </a:r>
              <a:r>
                <a:rPr lang="en-GB" sz="731" dirty="0" err="1">
                  <a:solidFill>
                    <a:prstClr val="white"/>
                  </a:solidFill>
                  <a:latin typeface="Calibri"/>
                </a:rPr>
                <a:t>ord</a:t>
              </a: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 / Care Managers</a:t>
              </a:r>
            </a:p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(x8)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7380709" y="2872770"/>
              <a:ext cx="1154402" cy="577836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Team Leader (STH task team)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7380709" y="3861759"/>
              <a:ext cx="1295725" cy="714358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CHC Nurse Co-</a:t>
              </a:r>
              <a:r>
                <a:rPr lang="en-GB" sz="731" dirty="0" err="1">
                  <a:solidFill>
                    <a:prstClr val="white"/>
                  </a:solidFill>
                  <a:latin typeface="Calibri"/>
                </a:rPr>
                <a:t>ord</a:t>
              </a: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Care Managers </a:t>
              </a:r>
            </a:p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731" dirty="0">
                  <a:solidFill>
                    <a:prstClr val="white"/>
                  </a:solidFill>
                  <a:latin typeface="Calibri"/>
                </a:rPr>
                <a:t>(x2)</a:t>
              </a:r>
            </a:p>
          </p:txBody>
        </p:sp>
        <p:sp>
          <p:nvSpPr>
            <p:cNvPr id="49" name="Freeform 26">
              <a:extLst>
                <a:ext uri="{FF2B5EF4-FFF2-40B4-BE49-F238E27FC236}">
                  <a16:creationId xmlns:a16="http://schemas.microsoft.com/office/drawing/2014/main" id="{F866809E-9B94-4D79-A700-C24EB5B0BFF0}"/>
                </a:ext>
              </a:extLst>
            </p:cNvPr>
            <p:cNvSpPr/>
            <p:nvPr/>
          </p:nvSpPr>
          <p:spPr>
            <a:xfrm>
              <a:off x="5749659" y="1940743"/>
              <a:ext cx="1264257" cy="576248"/>
            </a:xfrm>
            <a:custGeom>
              <a:avLst/>
              <a:gdLst>
                <a:gd name="connsiteX0" fmla="*/ 0 w 1154000"/>
                <a:gd name="connsiteY0" fmla="*/ 0 h 577000"/>
                <a:gd name="connsiteX1" fmla="*/ 1154000 w 1154000"/>
                <a:gd name="connsiteY1" fmla="*/ 0 h 577000"/>
                <a:gd name="connsiteX2" fmla="*/ 1154000 w 1154000"/>
                <a:gd name="connsiteY2" fmla="*/ 577000 h 577000"/>
                <a:gd name="connsiteX3" fmla="*/ 0 w 1154000"/>
                <a:gd name="connsiteY3" fmla="*/ 577000 h 577000"/>
                <a:gd name="connsiteX4" fmla="*/ 0 w 1154000"/>
                <a:gd name="connsiteY4" fmla="*/ 0 h 57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4000" h="577000">
                  <a:moveTo>
                    <a:pt x="0" y="0"/>
                  </a:moveTo>
                  <a:lnTo>
                    <a:pt x="1154000" y="0"/>
                  </a:lnTo>
                  <a:lnTo>
                    <a:pt x="1154000" y="577000"/>
                  </a:lnTo>
                  <a:lnTo>
                    <a:pt x="0" y="577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813" dirty="0">
                  <a:solidFill>
                    <a:prstClr val="white"/>
                  </a:solidFill>
                  <a:latin typeface="Calibri"/>
                </a:rPr>
                <a:t>Operational Lead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861197" y="854474"/>
            <a:ext cx="4373645" cy="4424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2275" b="1" dirty="0">
                <a:solidFill>
                  <a:prstClr val="white"/>
                </a:solidFill>
                <a:latin typeface="Calibri"/>
              </a:rPr>
              <a:t>Continuing Healthcare - Clinical</a:t>
            </a:r>
          </a:p>
        </p:txBody>
      </p:sp>
      <p:sp>
        <p:nvSpPr>
          <p:cNvPr id="2" name="Rectangle 1"/>
          <p:cNvSpPr/>
          <p:nvPr/>
        </p:nvSpPr>
        <p:spPr>
          <a:xfrm>
            <a:off x="1403780" y="1280120"/>
            <a:ext cx="2661916" cy="744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1593817" y="3071316"/>
            <a:ext cx="982324" cy="491430"/>
          </a:xfrm>
          <a:custGeom>
            <a:avLst/>
            <a:gdLst>
              <a:gd name="connsiteX0" fmla="*/ 0 w 1154000"/>
              <a:gd name="connsiteY0" fmla="*/ 0 h 577000"/>
              <a:gd name="connsiteX1" fmla="*/ 1154000 w 1154000"/>
              <a:gd name="connsiteY1" fmla="*/ 0 h 577000"/>
              <a:gd name="connsiteX2" fmla="*/ 1154000 w 1154000"/>
              <a:gd name="connsiteY2" fmla="*/ 577000 h 577000"/>
              <a:gd name="connsiteX3" fmla="*/ 0 w 1154000"/>
              <a:gd name="connsiteY3" fmla="*/ 577000 h 577000"/>
              <a:gd name="connsiteX4" fmla="*/ 0 w 1154000"/>
              <a:gd name="connsiteY4" fmla="*/ 0 h 5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4000" h="577000">
                <a:moveTo>
                  <a:pt x="0" y="0"/>
                </a:moveTo>
                <a:lnTo>
                  <a:pt x="1154000" y="0"/>
                </a:lnTo>
                <a:lnTo>
                  <a:pt x="1154000" y="577000"/>
                </a:lnTo>
                <a:lnTo>
                  <a:pt x="0" y="577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096" tIns="3096" rIns="3096" bIns="3096" spcCol="1270" anchor="ctr"/>
          <a:lstStyle/>
          <a:p>
            <a:pPr algn="ctr" defTabSz="216694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731" dirty="0">
                <a:solidFill>
                  <a:prstClr val="white"/>
                </a:solidFill>
                <a:latin typeface="Calibri"/>
              </a:rPr>
              <a:t>CCC Team Leader</a:t>
            </a:r>
            <a:endParaRPr lang="en-GB" sz="488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2607561" y="4764592"/>
            <a:ext cx="1015860" cy="707065"/>
          </a:xfrm>
          <a:custGeom>
            <a:avLst/>
            <a:gdLst>
              <a:gd name="connsiteX0" fmla="*/ 0 w 1154000"/>
              <a:gd name="connsiteY0" fmla="*/ 0 h 577000"/>
              <a:gd name="connsiteX1" fmla="*/ 1154000 w 1154000"/>
              <a:gd name="connsiteY1" fmla="*/ 0 h 577000"/>
              <a:gd name="connsiteX2" fmla="*/ 1154000 w 1154000"/>
              <a:gd name="connsiteY2" fmla="*/ 577000 h 577000"/>
              <a:gd name="connsiteX3" fmla="*/ 0 w 1154000"/>
              <a:gd name="connsiteY3" fmla="*/ 577000 h 577000"/>
              <a:gd name="connsiteX4" fmla="*/ 0 w 1154000"/>
              <a:gd name="connsiteY4" fmla="*/ 0 h 5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4000" h="577000">
                <a:moveTo>
                  <a:pt x="0" y="0"/>
                </a:moveTo>
                <a:lnTo>
                  <a:pt x="1154000" y="0"/>
                </a:lnTo>
                <a:lnTo>
                  <a:pt x="1154000" y="577000"/>
                </a:lnTo>
                <a:lnTo>
                  <a:pt x="0" y="5770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096" tIns="3096" rIns="3096" bIns="3096" spcCol="1270" anchor="ctr"/>
          <a:lstStyle/>
          <a:p>
            <a:pPr algn="ctr" defTabSz="216694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731" dirty="0">
                <a:solidFill>
                  <a:prstClr val="white"/>
                </a:solidFill>
                <a:latin typeface="Calibri"/>
              </a:rPr>
              <a:t>LD Care Managers</a:t>
            </a:r>
          </a:p>
          <a:p>
            <a:pPr algn="ctr" defTabSz="216694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731" dirty="0">
                <a:solidFill>
                  <a:prstClr val="white"/>
                </a:solidFill>
                <a:latin typeface="Calibri"/>
              </a:rPr>
              <a:t>(x3)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00850" y="3703608"/>
            <a:ext cx="0" cy="3069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025730" y="3735984"/>
            <a:ext cx="0" cy="4054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973891" y="3562745"/>
            <a:ext cx="0" cy="4476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7266" y="4655504"/>
            <a:ext cx="0" cy="10908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86127" y="2112567"/>
            <a:ext cx="0" cy="1834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973891" y="2918365"/>
            <a:ext cx="28932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973891" y="2918365"/>
            <a:ext cx="0" cy="1529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867099" y="2862865"/>
            <a:ext cx="0" cy="555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234151" y="2853100"/>
            <a:ext cx="0" cy="3624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655079" y="2994840"/>
            <a:ext cx="252829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8" name="Straight Connector 6147"/>
          <p:cNvCxnSpPr/>
          <p:nvPr/>
        </p:nvCxnSpPr>
        <p:spPr>
          <a:xfrm>
            <a:off x="8183372" y="2994841"/>
            <a:ext cx="0" cy="22074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0" name="Straight Connector 6149"/>
          <p:cNvCxnSpPr/>
          <p:nvPr/>
        </p:nvCxnSpPr>
        <p:spPr>
          <a:xfrm flipV="1">
            <a:off x="6673195" y="2994840"/>
            <a:ext cx="0" cy="2037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2" name="Straight Connector 6151"/>
          <p:cNvCxnSpPr/>
          <p:nvPr/>
        </p:nvCxnSpPr>
        <p:spPr>
          <a:xfrm flipV="1">
            <a:off x="5655078" y="2862864"/>
            <a:ext cx="0" cy="1319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4" name="Straight Connector 6153"/>
          <p:cNvCxnSpPr/>
          <p:nvPr/>
        </p:nvCxnSpPr>
        <p:spPr>
          <a:xfrm>
            <a:off x="5417677" y="3776766"/>
            <a:ext cx="0" cy="1973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6" name="Straight Connector 6155"/>
          <p:cNvCxnSpPr/>
          <p:nvPr/>
        </p:nvCxnSpPr>
        <p:spPr>
          <a:xfrm flipV="1">
            <a:off x="5429058" y="4948463"/>
            <a:ext cx="0" cy="1017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8" name="Straight Connector 6157"/>
          <p:cNvCxnSpPr/>
          <p:nvPr/>
        </p:nvCxnSpPr>
        <p:spPr>
          <a:xfrm>
            <a:off x="3084071" y="3857101"/>
            <a:ext cx="8158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0" name="Straight Connector 6159"/>
          <p:cNvCxnSpPr/>
          <p:nvPr/>
        </p:nvCxnSpPr>
        <p:spPr>
          <a:xfrm flipV="1">
            <a:off x="3899883" y="3703609"/>
            <a:ext cx="0" cy="1534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2" name="Straight Connector 6161"/>
          <p:cNvCxnSpPr/>
          <p:nvPr/>
        </p:nvCxnSpPr>
        <p:spPr>
          <a:xfrm>
            <a:off x="3084070" y="3857102"/>
            <a:ext cx="0" cy="1617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69985" y="4579996"/>
            <a:ext cx="0" cy="352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25208" y="3759807"/>
            <a:ext cx="0" cy="115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19225" y="4792753"/>
            <a:ext cx="0" cy="139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37A78B7-73E9-4D3D-B729-871DF8E674EC}"/>
              </a:ext>
            </a:extLst>
          </p:cNvPr>
          <p:cNvCxnSpPr/>
          <p:nvPr/>
        </p:nvCxnSpPr>
        <p:spPr>
          <a:xfrm>
            <a:off x="5840306" y="2564904"/>
            <a:ext cx="3368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1353047" y="1953560"/>
            <a:ext cx="6178997" cy="2772882"/>
            <a:chOff x="210465" y="1628800"/>
            <a:chExt cx="7021836" cy="2452865"/>
          </a:xfrm>
        </p:grpSpPr>
        <p:sp>
          <p:nvSpPr>
            <p:cNvPr id="15" name="Freeform 14"/>
            <p:cNvSpPr/>
            <p:nvPr/>
          </p:nvSpPr>
          <p:spPr>
            <a:xfrm>
              <a:off x="3775372" y="1628800"/>
              <a:ext cx="1472014" cy="558840"/>
            </a:xfrm>
            <a:custGeom>
              <a:avLst/>
              <a:gdLst>
                <a:gd name="connsiteX0" fmla="*/ 0 w 1116350"/>
                <a:gd name="connsiteY0" fmla="*/ 0 h 558175"/>
                <a:gd name="connsiteX1" fmla="*/ 1116350 w 1116350"/>
                <a:gd name="connsiteY1" fmla="*/ 0 h 558175"/>
                <a:gd name="connsiteX2" fmla="*/ 1116350 w 1116350"/>
                <a:gd name="connsiteY2" fmla="*/ 558175 h 558175"/>
                <a:gd name="connsiteX3" fmla="*/ 0 w 1116350"/>
                <a:gd name="connsiteY3" fmla="*/ 558175 h 558175"/>
                <a:gd name="connsiteX4" fmla="*/ 0 w 1116350"/>
                <a:gd name="connsiteY4" fmla="*/ 0 h 55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350" h="558175">
                  <a:moveTo>
                    <a:pt x="0" y="0"/>
                  </a:moveTo>
                  <a:lnTo>
                    <a:pt x="1116350" y="0"/>
                  </a:lnTo>
                  <a:lnTo>
                    <a:pt x="1116350" y="558175"/>
                  </a:lnTo>
                  <a:lnTo>
                    <a:pt x="0" y="558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defRPr/>
              </a:pPr>
              <a:r>
                <a:rPr lang="en-GB" sz="975" b="1" dirty="0">
                  <a:solidFill>
                    <a:sysClr val="window" lastClr="FFFFFF"/>
                  </a:solidFill>
                  <a:latin typeface="Calibri"/>
                </a:rPr>
                <a:t>Senior Nurse Patient Safety Expert</a:t>
              </a:r>
            </a:p>
            <a:p>
              <a:pPr algn="ctr" defTabSz="288925">
                <a:lnSpc>
                  <a:spcPct val="90000"/>
                </a:lnSpc>
                <a:defRPr/>
              </a:pPr>
              <a:endParaRPr lang="en-GB" sz="975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863106" y="2487700"/>
              <a:ext cx="1116316" cy="557252"/>
            </a:xfrm>
            <a:custGeom>
              <a:avLst/>
              <a:gdLst>
                <a:gd name="connsiteX0" fmla="*/ 0 w 1116350"/>
                <a:gd name="connsiteY0" fmla="*/ 0 h 558175"/>
                <a:gd name="connsiteX1" fmla="*/ 1116350 w 1116350"/>
                <a:gd name="connsiteY1" fmla="*/ 0 h 558175"/>
                <a:gd name="connsiteX2" fmla="*/ 1116350 w 1116350"/>
                <a:gd name="connsiteY2" fmla="*/ 558175 h 558175"/>
                <a:gd name="connsiteX3" fmla="*/ 0 w 1116350"/>
                <a:gd name="connsiteY3" fmla="*/ 558175 h 558175"/>
                <a:gd name="connsiteX4" fmla="*/ 0 w 1116350"/>
                <a:gd name="connsiteY4" fmla="*/ 0 h 55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350" h="558175">
                  <a:moveTo>
                    <a:pt x="0" y="0"/>
                  </a:moveTo>
                  <a:lnTo>
                    <a:pt x="1116350" y="0"/>
                  </a:lnTo>
                  <a:lnTo>
                    <a:pt x="1116350" y="558175"/>
                  </a:lnTo>
                  <a:lnTo>
                    <a:pt x="0" y="558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Lead Primary Care Development Nurse 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10465" y="3524412"/>
              <a:ext cx="1014688" cy="557253"/>
            </a:xfrm>
            <a:custGeom>
              <a:avLst/>
              <a:gdLst>
                <a:gd name="connsiteX0" fmla="*/ 0 w 1116350"/>
                <a:gd name="connsiteY0" fmla="*/ 0 h 558175"/>
                <a:gd name="connsiteX1" fmla="*/ 1116350 w 1116350"/>
                <a:gd name="connsiteY1" fmla="*/ 0 h 558175"/>
                <a:gd name="connsiteX2" fmla="*/ 1116350 w 1116350"/>
                <a:gd name="connsiteY2" fmla="*/ 558175 h 558175"/>
                <a:gd name="connsiteX3" fmla="*/ 0 w 1116350"/>
                <a:gd name="connsiteY3" fmla="*/ 558175 h 558175"/>
                <a:gd name="connsiteX4" fmla="*/ 0 w 1116350"/>
                <a:gd name="connsiteY4" fmla="*/ 0 h 55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350" h="558175">
                  <a:moveTo>
                    <a:pt x="0" y="0"/>
                  </a:moveTo>
                  <a:lnTo>
                    <a:pt x="1116350" y="0"/>
                  </a:lnTo>
                  <a:lnTo>
                    <a:pt x="1116350" y="558175"/>
                  </a:lnTo>
                  <a:lnTo>
                    <a:pt x="0" y="558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Primary Care Development Nurse </a:t>
              </a:r>
              <a:endParaRPr lang="en-GB" sz="65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667790" y="3505360"/>
              <a:ext cx="1011513" cy="557253"/>
            </a:xfrm>
            <a:custGeom>
              <a:avLst/>
              <a:gdLst>
                <a:gd name="connsiteX0" fmla="*/ 0 w 1116350"/>
                <a:gd name="connsiteY0" fmla="*/ 0 h 558175"/>
                <a:gd name="connsiteX1" fmla="*/ 1116350 w 1116350"/>
                <a:gd name="connsiteY1" fmla="*/ 0 h 558175"/>
                <a:gd name="connsiteX2" fmla="*/ 1116350 w 1116350"/>
                <a:gd name="connsiteY2" fmla="*/ 558175 h 558175"/>
                <a:gd name="connsiteX3" fmla="*/ 0 w 1116350"/>
                <a:gd name="connsiteY3" fmla="*/ 558175 h 558175"/>
                <a:gd name="connsiteX4" fmla="*/ 0 w 1116350"/>
                <a:gd name="connsiteY4" fmla="*/ 0 h 55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350" h="558175">
                  <a:moveTo>
                    <a:pt x="0" y="0"/>
                  </a:moveTo>
                  <a:lnTo>
                    <a:pt x="1116350" y="0"/>
                  </a:lnTo>
                  <a:lnTo>
                    <a:pt x="1116350" y="558175"/>
                  </a:lnTo>
                  <a:lnTo>
                    <a:pt x="0" y="558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Primary Care Development Nurse </a:t>
              </a:r>
              <a:endParaRPr lang="en-GB" sz="65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130274" y="2473411"/>
              <a:ext cx="1116317" cy="557253"/>
            </a:xfrm>
            <a:custGeom>
              <a:avLst/>
              <a:gdLst>
                <a:gd name="connsiteX0" fmla="*/ 0 w 1116350"/>
                <a:gd name="connsiteY0" fmla="*/ 0 h 558175"/>
                <a:gd name="connsiteX1" fmla="*/ 1116350 w 1116350"/>
                <a:gd name="connsiteY1" fmla="*/ 0 h 558175"/>
                <a:gd name="connsiteX2" fmla="*/ 1116350 w 1116350"/>
                <a:gd name="connsiteY2" fmla="*/ 558175 h 558175"/>
                <a:gd name="connsiteX3" fmla="*/ 0 w 1116350"/>
                <a:gd name="connsiteY3" fmla="*/ 558175 h 558175"/>
                <a:gd name="connsiteX4" fmla="*/ 0 w 1116350"/>
                <a:gd name="connsiteY4" fmla="*/ 0 h 55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350" h="558175">
                  <a:moveTo>
                    <a:pt x="0" y="0"/>
                  </a:moveTo>
                  <a:lnTo>
                    <a:pt x="1116350" y="0"/>
                  </a:lnTo>
                  <a:lnTo>
                    <a:pt x="1116350" y="558175"/>
                  </a:lnTo>
                  <a:lnTo>
                    <a:pt x="0" y="558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Lead Primary Care Development Nurse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5812690" y="3503773"/>
              <a:ext cx="1041683" cy="558840"/>
            </a:xfrm>
            <a:custGeom>
              <a:avLst/>
              <a:gdLst>
                <a:gd name="connsiteX0" fmla="*/ 0 w 1116350"/>
                <a:gd name="connsiteY0" fmla="*/ 0 h 558175"/>
                <a:gd name="connsiteX1" fmla="*/ 1116350 w 1116350"/>
                <a:gd name="connsiteY1" fmla="*/ 0 h 558175"/>
                <a:gd name="connsiteX2" fmla="*/ 1116350 w 1116350"/>
                <a:gd name="connsiteY2" fmla="*/ 558175 h 558175"/>
                <a:gd name="connsiteX3" fmla="*/ 0 w 1116350"/>
                <a:gd name="connsiteY3" fmla="*/ 558175 h 558175"/>
                <a:gd name="connsiteX4" fmla="*/ 0 w 1116350"/>
                <a:gd name="connsiteY4" fmla="*/ 0 h 55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350" h="558175">
                  <a:moveTo>
                    <a:pt x="0" y="0"/>
                  </a:moveTo>
                  <a:lnTo>
                    <a:pt x="1116350" y="0"/>
                  </a:lnTo>
                  <a:lnTo>
                    <a:pt x="1116350" y="558175"/>
                  </a:lnTo>
                  <a:lnTo>
                    <a:pt x="0" y="558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Primary Care Development Nurse </a:t>
              </a:r>
              <a:endParaRPr lang="en-GB" sz="65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312490" y="3524412"/>
              <a:ext cx="868598" cy="557253"/>
            </a:xfrm>
            <a:custGeom>
              <a:avLst/>
              <a:gdLst>
                <a:gd name="connsiteX0" fmla="*/ 0 w 1116350"/>
                <a:gd name="connsiteY0" fmla="*/ 0 h 558175"/>
                <a:gd name="connsiteX1" fmla="*/ 1116350 w 1116350"/>
                <a:gd name="connsiteY1" fmla="*/ 0 h 558175"/>
                <a:gd name="connsiteX2" fmla="*/ 1116350 w 1116350"/>
                <a:gd name="connsiteY2" fmla="*/ 558175 h 558175"/>
                <a:gd name="connsiteX3" fmla="*/ 0 w 1116350"/>
                <a:gd name="connsiteY3" fmla="*/ 558175 h 558175"/>
                <a:gd name="connsiteX4" fmla="*/ 0 w 1116350"/>
                <a:gd name="connsiteY4" fmla="*/ 0 h 55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350" h="558175">
                  <a:moveTo>
                    <a:pt x="0" y="0"/>
                  </a:moveTo>
                  <a:lnTo>
                    <a:pt x="1116350" y="0"/>
                  </a:lnTo>
                  <a:lnTo>
                    <a:pt x="1116350" y="558175"/>
                  </a:lnTo>
                  <a:lnTo>
                    <a:pt x="0" y="558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Primary Care Development Nurse </a:t>
              </a:r>
              <a:endParaRPr lang="en-GB" sz="65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931386" y="2497226"/>
              <a:ext cx="971814" cy="533438"/>
            </a:xfrm>
            <a:custGeom>
              <a:avLst/>
              <a:gdLst>
                <a:gd name="connsiteX0" fmla="*/ 0 w 972330"/>
                <a:gd name="connsiteY0" fmla="*/ 0 h 533671"/>
                <a:gd name="connsiteX1" fmla="*/ 972330 w 972330"/>
                <a:gd name="connsiteY1" fmla="*/ 0 h 533671"/>
                <a:gd name="connsiteX2" fmla="*/ 972330 w 972330"/>
                <a:gd name="connsiteY2" fmla="*/ 533671 h 533671"/>
                <a:gd name="connsiteX3" fmla="*/ 0 w 972330"/>
                <a:gd name="connsiteY3" fmla="*/ 533671 h 533671"/>
                <a:gd name="connsiteX4" fmla="*/ 0 w 972330"/>
                <a:gd name="connsiteY4" fmla="*/ 0 h 533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330" h="533671">
                  <a:moveTo>
                    <a:pt x="0" y="0"/>
                  </a:moveTo>
                  <a:lnTo>
                    <a:pt x="972330" y="0"/>
                  </a:lnTo>
                  <a:lnTo>
                    <a:pt x="972330" y="533671"/>
                  </a:lnTo>
                  <a:lnTo>
                    <a:pt x="0" y="5336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Lead Primary Care Development Nurse </a:t>
              </a:r>
              <a:endParaRPr lang="en-GB" sz="65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6115984" y="2497226"/>
              <a:ext cx="1116317" cy="557252"/>
            </a:xfrm>
            <a:custGeom>
              <a:avLst/>
              <a:gdLst>
                <a:gd name="connsiteX0" fmla="*/ 0 w 1116350"/>
                <a:gd name="connsiteY0" fmla="*/ 0 h 558175"/>
                <a:gd name="connsiteX1" fmla="*/ 1116350 w 1116350"/>
                <a:gd name="connsiteY1" fmla="*/ 0 h 558175"/>
                <a:gd name="connsiteX2" fmla="*/ 1116350 w 1116350"/>
                <a:gd name="connsiteY2" fmla="*/ 558175 h 558175"/>
                <a:gd name="connsiteX3" fmla="*/ 0 w 1116350"/>
                <a:gd name="connsiteY3" fmla="*/ 558175 h 558175"/>
                <a:gd name="connsiteX4" fmla="*/ 0 w 1116350"/>
                <a:gd name="connsiteY4" fmla="*/ 0 h 55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350" h="558175">
                  <a:moveTo>
                    <a:pt x="0" y="0"/>
                  </a:moveTo>
                  <a:lnTo>
                    <a:pt x="1116350" y="0"/>
                  </a:lnTo>
                  <a:lnTo>
                    <a:pt x="1116350" y="558175"/>
                  </a:lnTo>
                  <a:lnTo>
                    <a:pt x="0" y="558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Vacant</a:t>
              </a:r>
            </a:p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Lead Primary Care Development Nurse </a:t>
              </a:r>
              <a:endParaRPr lang="en-GB" sz="65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251933" y="3487897"/>
              <a:ext cx="906710" cy="574716"/>
            </a:xfrm>
            <a:custGeom>
              <a:avLst/>
              <a:gdLst>
                <a:gd name="connsiteX0" fmla="*/ 0 w 1116350"/>
                <a:gd name="connsiteY0" fmla="*/ 0 h 558175"/>
                <a:gd name="connsiteX1" fmla="*/ 1116350 w 1116350"/>
                <a:gd name="connsiteY1" fmla="*/ 0 h 558175"/>
                <a:gd name="connsiteX2" fmla="*/ 1116350 w 1116350"/>
                <a:gd name="connsiteY2" fmla="*/ 558175 h 558175"/>
                <a:gd name="connsiteX3" fmla="*/ 0 w 1116350"/>
                <a:gd name="connsiteY3" fmla="*/ 558175 h 558175"/>
                <a:gd name="connsiteX4" fmla="*/ 0 w 1116350"/>
                <a:gd name="connsiteY4" fmla="*/ 0 h 55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350" h="558175">
                  <a:moveTo>
                    <a:pt x="0" y="0"/>
                  </a:moveTo>
                  <a:lnTo>
                    <a:pt x="1116350" y="0"/>
                  </a:lnTo>
                  <a:lnTo>
                    <a:pt x="1116350" y="558175"/>
                  </a:lnTo>
                  <a:lnTo>
                    <a:pt x="0" y="558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Primary Care Development Nurse </a:t>
              </a:r>
              <a:endParaRPr lang="en-GB" sz="65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>
              <a:off x="3358721" y="3469064"/>
              <a:ext cx="886066" cy="606469"/>
            </a:xfrm>
            <a:custGeom>
              <a:avLst/>
              <a:gdLst>
                <a:gd name="connsiteX0" fmla="*/ 0 w 1116350"/>
                <a:gd name="connsiteY0" fmla="*/ 0 h 558175"/>
                <a:gd name="connsiteX1" fmla="*/ 1116350 w 1116350"/>
                <a:gd name="connsiteY1" fmla="*/ 0 h 558175"/>
                <a:gd name="connsiteX2" fmla="*/ 1116350 w 1116350"/>
                <a:gd name="connsiteY2" fmla="*/ 558175 h 558175"/>
                <a:gd name="connsiteX3" fmla="*/ 0 w 1116350"/>
                <a:gd name="connsiteY3" fmla="*/ 558175 h 558175"/>
                <a:gd name="connsiteX4" fmla="*/ 0 w 1116350"/>
                <a:gd name="connsiteY4" fmla="*/ 0 h 55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350" h="558175">
                  <a:moveTo>
                    <a:pt x="0" y="0"/>
                  </a:moveTo>
                  <a:lnTo>
                    <a:pt x="1116350" y="0"/>
                  </a:lnTo>
                  <a:lnTo>
                    <a:pt x="1116350" y="558175"/>
                  </a:lnTo>
                  <a:lnTo>
                    <a:pt x="0" y="558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Primary Care Development Nurse </a:t>
              </a:r>
              <a:endParaRPr lang="en-GB" sz="65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>
              <a:off x="3394268" y="2468649"/>
              <a:ext cx="1116317" cy="557252"/>
            </a:xfrm>
            <a:custGeom>
              <a:avLst/>
              <a:gdLst>
                <a:gd name="connsiteX0" fmla="*/ 0 w 1116350"/>
                <a:gd name="connsiteY0" fmla="*/ 0 h 558175"/>
                <a:gd name="connsiteX1" fmla="*/ 1116350 w 1116350"/>
                <a:gd name="connsiteY1" fmla="*/ 0 h 558175"/>
                <a:gd name="connsiteX2" fmla="*/ 1116350 w 1116350"/>
                <a:gd name="connsiteY2" fmla="*/ 558175 h 558175"/>
                <a:gd name="connsiteX3" fmla="*/ 0 w 1116350"/>
                <a:gd name="connsiteY3" fmla="*/ 558175 h 558175"/>
                <a:gd name="connsiteX4" fmla="*/ 0 w 1116350"/>
                <a:gd name="connsiteY4" fmla="*/ 0 h 55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6350" h="558175">
                  <a:moveTo>
                    <a:pt x="0" y="0"/>
                  </a:moveTo>
                  <a:lnTo>
                    <a:pt x="1116350" y="0"/>
                  </a:lnTo>
                  <a:lnTo>
                    <a:pt x="1116350" y="558175"/>
                  </a:lnTo>
                  <a:lnTo>
                    <a:pt x="0" y="558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128" tIns="4128" rIns="4128" bIns="4128" spcCol="1270" anchor="ctr"/>
            <a:lstStyle/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Vacant</a:t>
              </a:r>
            </a:p>
            <a:p>
              <a:pPr algn="ctr" defTabSz="288925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  <a:latin typeface="Calibri"/>
                </a:rPr>
                <a:t>Lead Primary Care Development Nurse</a:t>
              </a:r>
            </a:p>
          </p:txBody>
        </p:sp>
      </p:grp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1331119" y="1107019"/>
            <a:ext cx="7243763" cy="446813"/>
          </a:xfr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275" b="1" dirty="0">
                <a:solidFill>
                  <a:prstClr val="white"/>
                </a:solidFill>
              </a:rPr>
              <a:t>Primary Care Development Nurse Team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425929" y="2761238"/>
            <a:ext cx="485153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25928" y="2770206"/>
            <a:ext cx="0" cy="1547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48989" y="2779236"/>
            <a:ext cx="0" cy="1547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77460" y="2761238"/>
            <a:ext cx="0" cy="1547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29916" y="3897052"/>
            <a:ext cx="10773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24559" y="3897052"/>
            <a:ext cx="1593" cy="18913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123130" y="3544173"/>
            <a:ext cx="0" cy="3528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360113" y="3340001"/>
            <a:ext cx="0" cy="980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636713" y="2759438"/>
            <a:ext cx="0" cy="1547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240150" y="2575011"/>
            <a:ext cx="808" cy="2042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26152" y="3888024"/>
            <a:ext cx="1181945" cy="90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6041520" y="2779237"/>
            <a:ext cx="0" cy="1457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29916" y="3897052"/>
            <a:ext cx="0" cy="1891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07258" y="3897052"/>
            <a:ext cx="0" cy="1891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Straight Connector 7168"/>
          <p:cNvCxnSpPr>
            <a:cxnSpLocks/>
          </p:cNvCxnSpPr>
          <p:nvPr/>
        </p:nvCxnSpPr>
        <p:spPr>
          <a:xfrm>
            <a:off x="2808097" y="3897052"/>
            <a:ext cx="0" cy="1891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" name="Straight Connector 7171"/>
          <p:cNvCxnSpPr/>
          <p:nvPr/>
        </p:nvCxnSpPr>
        <p:spPr>
          <a:xfrm>
            <a:off x="2425928" y="3522639"/>
            <a:ext cx="0" cy="3653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761312" y="5827766"/>
            <a:ext cx="1151277" cy="192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650" i="1" dirty="0">
                <a:solidFill>
                  <a:prstClr val="black"/>
                </a:solidFill>
              </a:rPr>
              <a:t>Rachel W’s title updated -</a:t>
            </a:r>
            <a:r>
              <a:rPr lang="en-GB" sz="650" i="1" dirty="0" err="1">
                <a:solidFill>
                  <a:prstClr val="black"/>
                </a:solidFill>
              </a:rPr>
              <a:t>isg</a:t>
            </a:r>
            <a:endParaRPr lang="en-GB" sz="650" i="1" dirty="0">
              <a:solidFill>
                <a:prstClr val="black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12C3A54-00CF-465A-9A9B-EFEFB459D733}"/>
              </a:ext>
            </a:extLst>
          </p:cNvPr>
          <p:cNvCxnSpPr/>
          <p:nvPr/>
        </p:nvCxnSpPr>
        <p:spPr>
          <a:xfrm>
            <a:off x="3533580" y="3522639"/>
            <a:ext cx="0" cy="3653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7DDF856-C0EE-49F5-9659-FFF18EE70605}"/>
              </a:ext>
            </a:extLst>
          </p:cNvPr>
          <p:cNvCxnSpPr>
            <a:cxnSpLocks/>
          </p:cNvCxnSpPr>
          <p:nvPr/>
        </p:nvCxnSpPr>
        <p:spPr>
          <a:xfrm>
            <a:off x="3295658" y="3907351"/>
            <a:ext cx="0" cy="1891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8BE3052-8A47-4018-986F-F5F4D1EFF126}"/>
              </a:ext>
            </a:extLst>
          </p:cNvPr>
          <p:cNvCxnSpPr>
            <a:cxnSpLocks/>
          </p:cNvCxnSpPr>
          <p:nvPr/>
        </p:nvCxnSpPr>
        <p:spPr>
          <a:xfrm>
            <a:off x="4626776" y="3866072"/>
            <a:ext cx="0" cy="18913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8ED2DAC-1E71-4BFA-BA3D-E42FF65B3165}"/>
              </a:ext>
            </a:extLst>
          </p:cNvPr>
          <p:cNvCxnSpPr>
            <a:cxnSpLocks/>
          </p:cNvCxnSpPr>
          <p:nvPr/>
        </p:nvCxnSpPr>
        <p:spPr>
          <a:xfrm>
            <a:off x="3346490" y="3902836"/>
            <a:ext cx="1240884" cy="45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12365" y="509589"/>
            <a:ext cx="5071665" cy="5238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SCCG Care Home Team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947" y="358775"/>
            <a:ext cx="154781" cy="323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4188" y="142875"/>
            <a:ext cx="31300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47543" y="1412875"/>
          <a:ext cx="9517057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2925366" y="43656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 bwMode="auto">
          <a:xfrm>
            <a:off x="4129221" y="1412876"/>
            <a:ext cx="2036233" cy="792163"/>
          </a:xfrm>
          <a:custGeom>
            <a:avLst/>
            <a:gdLst>
              <a:gd name="connsiteX0" fmla="*/ 0 w 1879903"/>
              <a:gd name="connsiteY0" fmla="*/ 0 h 628855"/>
              <a:gd name="connsiteX1" fmla="*/ 1879903 w 1879903"/>
              <a:gd name="connsiteY1" fmla="*/ 0 h 628855"/>
              <a:gd name="connsiteX2" fmla="*/ 1879903 w 1879903"/>
              <a:gd name="connsiteY2" fmla="*/ 628855 h 628855"/>
              <a:gd name="connsiteX3" fmla="*/ 0 w 1879903"/>
              <a:gd name="connsiteY3" fmla="*/ 628855 h 628855"/>
              <a:gd name="connsiteX4" fmla="*/ 0 w 1879903"/>
              <a:gd name="connsiteY4" fmla="*/ 0 h 62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9903" h="628855">
                <a:moveTo>
                  <a:pt x="0" y="0"/>
                </a:moveTo>
                <a:lnTo>
                  <a:pt x="1879903" y="0"/>
                </a:lnTo>
                <a:lnTo>
                  <a:pt x="1879903" y="628855"/>
                </a:lnTo>
                <a:lnTo>
                  <a:pt x="0" y="6288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985" tIns="6985" rIns="6985" bIns="6985" spcCol="1270" anchor="ctr"/>
          <a:lstStyle/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889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Head of CHC</a:t>
            </a:r>
          </a:p>
        </p:txBody>
      </p:sp>
      <p:sp>
        <p:nvSpPr>
          <p:cNvPr id="21" name="Freeform 20"/>
          <p:cNvSpPr/>
          <p:nvPr/>
        </p:nvSpPr>
        <p:spPr bwMode="auto">
          <a:xfrm>
            <a:off x="4094825" y="2420938"/>
            <a:ext cx="2036233" cy="792162"/>
          </a:xfrm>
          <a:custGeom>
            <a:avLst/>
            <a:gdLst>
              <a:gd name="connsiteX0" fmla="*/ 0 w 1879903"/>
              <a:gd name="connsiteY0" fmla="*/ 0 h 628855"/>
              <a:gd name="connsiteX1" fmla="*/ 1879903 w 1879903"/>
              <a:gd name="connsiteY1" fmla="*/ 0 h 628855"/>
              <a:gd name="connsiteX2" fmla="*/ 1879903 w 1879903"/>
              <a:gd name="connsiteY2" fmla="*/ 628855 h 628855"/>
              <a:gd name="connsiteX3" fmla="*/ 0 w 1879903"/>
              <a:gd name="connsiteY3" fmla="*/ 628855 h 628855"/>
              <a:gd name="connsiteX4" fmla="*/ 0 w 1879903"/>
              <a:gd name="connsiteY4" fmla="*/ 0 h 62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9903" h="628855">
                <a:moveTo>
                  <a:pt x="0" y="0"/>
                </a:moveTo>
                <a:lnTo>
                  <a:pt x="1879903" y="0"/>
                </a:lnTo>
                <a:lnTo>
                  <a:pt x="1879903" y="628855"/>
                </a:lnTo>
                <a:lnTo>
                  <a:pt x="0" y="6288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Senior Quality Manager Care</a:t>
            </a: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Homes/Home care</a:t>
            </a: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8265375" y="3955520"/>
            <a:ext cx="1375559" cy="611186"/>
          </a:xfrm>
          <a:custGeom>
            <a:avLst/>
            <a:gdLst>
              <a:gd name="connsiteX0" fmla="*/ 0 w 1879903"/>
              <a:gd name="connsiteY0" fmla="*/ 0 h 628855"/>
              <a:gd name="connsiteX1" fmla="*/ 1879903 w 1879903"/>
              <a:gd name="connsiteY1" fmla="*/ 0 h 628855"/>
              <a:gd name="connsiteX2" fmla="*/ 1879903 w 1879903"/>
              <a:gd name="connsiteY2" fmla="*/ 628855 h 628855"/>
              <a:gd name="connsiteX3" fmla="*/ 0 w 1879903"/>
              <a:gd name="connsiteY3" fmla="*/ 628855 h 628855"/>
              <a:gd name="connsiteX4" fmla="*/ 0 w 1879903"/>
              <a:gd name="connsiteY4" fmla="*/ 0 h 62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9903" h="628855">
                <a:moveTo>
                  <a:pt x="0" y="0"/>
                </a:moveTo>
                <a:lnTo>
                  <a:pt x="1879903" y="0"/>
                </a:lnTo>
                <a:lnTo>
                  <a:pt x="1879903" y="628855"/>
                </a:lnTo>
                <a:lnTo>
                  <a:pt x="0" y="6288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Quality Officer   </a:t>
            </a: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1994065" y="3970967"/>
            <a:ext cx="1356600" cy="488414"/>
          </a:xfrm>
          <a:custGeom>
            <a:avLst/>
            <a:gdLst>
              <a:gd name="connsiteX0" fmla="*/ 0 w 1879903"/>
              <a:gd name="connsiteY0" fmla="*/ 0 h 628855"/>
              <a:gd name="connsiteX1" fmla="*/ 1879903 w 1879903"/>
              <a:gd name="connsiteY1" fmla="*/ 0 h 628855"/>
              <a:gd name="connsiteX2" fmla="*/ 1879903 w 1879903"/>
              <a:gd name="connsiteY2" fmla="*/ 628855 h 628855"/>
              <a:gd name="connsiteX3" fmla="*/ 0 w 1879903"/>
              <a:gd name="connsiteY3" fmla="*/ 628855 h 628855"/>
              <a:gd name="connsiteX4" fmla="*/ 0 w 1879903"/>
              <a:gd name="connsiteY4" fmla="*/ 0 h 62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9903" h="628855">
                <a:moveTo>
                  <a:pt x="0" y="0"/>
                </a:moveTo>
                <a:lnTo>
                  <a:pt x="1879903" y="0"/>
                </a:lnTo>
                <a:lnTo>
                  <a:pt x="1879903" y="628855"/>
                </a:lnTo>
                <a:lnTo>
                  <a:pt x="0" y="6288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Quality Officer</a:t>
            </a: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6541171" y="5196258"/>
            <a:ext cx="1687502" cy="513204"/>
          </a:xfrm>
          <a:custGeom>
            <a:avLst/>
            <a:gdLst>
              <a:gd name="connsiteX0" fmla="*/ 0 w 1879903"/>
              <a:gd name="connsiteY0" fmla="*/ 0 h 628855"/>
              <a:gd name="connsiteX1" fmla="*/ 1879903 w 1879903"/>
              <a:gd name="connsiteY1" fmla="*/ 0 h 628855"/>
              <a:gd name="connsiteX2" fmla="*/ 1879903 w 1879903"/>
              <a:gd name="connsiteY2" fmla="*/ 628855 h 628855"/>
              <a:gd name="connsiteX3" fmla="*/ 0 w 1879903"/>
              <a:gd name="connsiteY3" fmla="*/ 628855 h 628855"/>
              <a:gd name="connsiteX4" fmla="*/ 0 w 1879903"/>
              <a:gd name="connsiteY4" fmla="*/ 0 h 62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9903" h="628855">
                <a:moveTo>
                  <a:pt x="0" y="0"/>
                </a:moveTo>
                <a:lnTo>
                  <a:pt x="1879903" y="0"/>
                </a:lnTo>
                <a:lnTo>
                  <a:pt x="1879903" y="628855"/>
                </a:lnTo>
                <a:lnTo>
                  <a:pt x="0" y="6288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  Support</a:t>
            </a: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451663" y="3958872"/>
            <a:ext cx="1356599" cy="753483"/>
          </a:xfrm>
          <a:custGeom>
            <a:avLst/>
            <a:gdLst>
              <a:gd name="connsiteX0" fmla="*/ 0 w 1879903"/>
              <a:gd name="connsiteY0" fmla="*/ 0 h 628855"/>
              <a:gd name="connsiteX1" fmla="*/ 1879903 w 1879903"/>
              <a:gd name="connsiteY1" fmla="*/ 0 h 628855"/>
              <a:gd name="connsiteX2" fmla="*/ 1879903 w 1879903"/>
              <a:gd name="connsiteY2" fmla="*/ 628855 h 628855"/>
              <a:gd name="connsiteX3" fmla="*/ 0 w 1879903"/>
              <a:gd name="connsiteY3" fmla="*/ 628855 h 628855"/>
              <a:gd name="connsiteX4" fmla="*/ 0 w 1879903"/>
              <a:gd name="connsiteY4" fmla="*/ 0 h 62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9903" h="628855">
                <a:moveTo>
                  <a:pt x="0" y="0"/>
                </a:moveTo>
                <a:lnTo>
                  <a:pt x="1879903" y="0"/>
                </a:lnTo>
                <a:lnTo>
                  <a:pt x="1879903" y="628855"/>
                </a:lnTo>
                <a:lnTo>
                  <a:pt x="0" y="628855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Band 7 (Vacancy)</a:t>
            </a: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Quality Improvement </a:t>
            </a: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Co-ordinator</a:t>
            </a: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67731" y="4002656"/>
            <a:ext cx="1660939" cy="89057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SCCG Contracting &amp; </a:t>
            </a: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Quality Support Manager </a:t>
            </a:r>
          </a:p>
          <a:p>
            <a:pPr marL="0" marR="0" lvl="0" indent="0" algn="ctr" defTabSz="488950" rtl="0" eaLnBrk="1" fontAlgn="base" latinLnBrk="0" hangingPunct="1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157656" y="2205038"/>
            <a:ext cx="0" cy="2159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62287" y="3213100"/>
            <a:ext cx="0" cy="53657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384922" y="4804299"/>
            <a:ext cx="0" cy="4318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1129962" y="3700648"/>
            <a:ext cx="822096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37067" y="3700648"/>
            <a:ext cx="0" cy="2540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658639" y="3701520"/>
            <a:ext cx="0" cy="2540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401272" y="3749675"/>
            <a:ext cx="0" cy="2540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350930" y="3717925"/>
            <a:ext cx="0" cy="25241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59">
            <a:extLst>
              <a:ext uri="{FF2B5EF4-FFF2-40B4-BE49-F238E27FC236}">
                <a16:creationId xmlns:a16="http://schemas.microsoft.com/office/drawing/2014/main" id="{2F44B28D-550B-4317-BD39-7FB5014C7005}"/>
              </a:ext>
            </a:extLst>
          </p:cNvPr>
          <p:cNvSpPr/>
          <p:nvPr/>
        </p:nvSpPr>
        <p:spPr>
          <a:xfrm>
            <a:off x="5147337" y="3940483"/>
            <a:ext cx="1080724" cy="624860"/>
          </a:xfrm>
          <a:custGeom>
            <a:avLst/>
            <a:gdLst>
              <a:gd name="connsiteX0" fmla="*/ 0 w 629132"/>
              <a:gd name="connsiteY0" fmla="*/ 0 h 325736"/>
              <a:gd name="connsiteX1" fmla="*/ 629132 w 629132"/>
              <a:gd name="connsiteY1" fmla="*/ 0 h 325736"/>
              <a:gd name="connsiteX2" fmla="*/ 629132 w 629132"/>
              <a:gd name="connsiteY2" fmla="*/ 325736 h 325736"/>
              <a:gd name="connsiteX3" fmla="*/ 0 w 629132"/>
              <a:gd name="connsiteY3" fmla="*/ 325736 h 325736"/>
              <a:gd name="connsiteX4" fmla="*/ 0 w 629132"/>
              <a:gd name="connsiteY4" fmla="*/ 0 h 32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132" h="325736">
                <a:moveTo>
                  <a:pt x="0" y="0"/>
                </a:moveTo>
                <a:lnTo>
                  <a:pt x="629132" y="0"/>
                </a:lnTo>
                <a:lnTo>
                  <a:pt x="629132" y="325736"/>
                </a:lnTo>
                <a:lnTo>
                  <a:pt x="0" y="32573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marL="0" marR="0" lvl="0" indent="0" algn="ctr" defTabSz="3111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IPC Nurse</a:t>
            </a:r>
          </a:p>
        </p:txBody>
      </p:sp>
      <p:sp>
        <p:nvSpPr>
          <p:cNvPr id="34" name="Freeform 57">
            <a:extLst>
              <a:ext uri="{FF2B5EF4-FFF2-40B4-BE49-F238E27FC236}">
                <a16:creationId xmlns:a16="http://schemas.microsoft.com/office/drawing/2014/main" id="{149F9F59-C707-4F78-B26A-0C0DEFFCE9F2}"/>
              </a:ext>
            </a:extLst>
          </p:cNvPr>
          <p:cNvSpPr/>
          <p:nvPr/>
        </p:nvSpPr>
        <p:spPr>
          <a:xfrm>
            <a:off x="3635773" y="3955930"/>
            <a:ext cx="1080724" cy="611368"/>
          </a:xfrm>
          <a:custGeom>
            <a:avLst/>
            <a:gdLst>
              <a:gd name="connsiteX0" fmla="*/ 0 w 629132"/>
              <a:gd name="connsiteY0" fmla="*/ 0 h 325736"/>
              <a:gd name="connsiteX1" fmla="*/ 629132 w 629132"/>
              <a:gd name="connsiteY1" fmla="*/ 0 h 325736"/>
              <a:gd name="connsiteX2" fmla="*/ 629132 w 629132"/>
              <a:gd name="connsiteY2" fmla="*/ 325736 h 325736"/>
              <a:gd name="connsiteX3" fmla="*/ 0 w 629132"/>
              <a:gd name="connsiteY3" fmla="*/ 325736 h 325736"/>
              <a:gd name="connsiteX4" fmla="*/ 0 w 629132"/>
              <a:gd name="connsiteY4" fmla="*/ 0 h 32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132" h="325736">
                <a:moveTo>
                  <a:pt x="0" y="0"/>
                </a:moveTo>
                <a:lnTo>
                  <a:pt x="629132" y="0"/>
                </a:lnTo>
                <a:lnTo>
                  <a:pt x="629132" y="325736"/>
                </a:lnTo>
                <a:lnTo>
                  <a:pt x="0" y="325736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445" tIns="4445" rIns="4445" bIns="45965" spcCol="1270" anchor="ctr"/>
          <a:lstStyle/>
          <a:p>
            <a:pPr marL="0" marR="0" lvl="0" indent="0" algn="ctr" defTabSz="3111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IPC Nurse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6161929-78EB-491D-A251-02CC85E7C66A}"/>
              </a:ext>
            </a:extLst>
          </p:cNvPr>
          <p:cNvCxnSpPr/>
          <p:nvPr/>
        </p:nvCxnSpPr>
        <p:spPr>
          <a:xfrm>
            <a:off x="4175391" y="3701520"/>
            <a:ext cx="0" cy="2540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AD6B898-BADC-4526-A541-70432862F7F7}"/>
              </a:ext>
            </a:extLst>
          </p:cNvPr>
          <p:cNvCxnSpPr/>
          <p:nvPr/>
        </p:nvCxnSpPr>
        <p:spPr>
          <a:xfrm>
            <a:off x="5680134" y="3716338"/>
            <a:ext cx="0" cy="2540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592" y="1412776"/>
            <a:ext cx="7632848" cy="1226537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600" b="1" dirty="0">
                <a:solidFill>
                  <a:schemeClr val="bg1"/>
                </a:solidFill>
              </a:rPr>
              <a:t>Dr Zak McMurray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8624" y="3356992"/>
            <a:ext cx="6934200" cy="864096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Medical </a:t>
            </a:r>
            <a:r>
              <a:rPr lang="en-GB" sz="3200" dirty="0">
                <a:solidFill>
                  <a:schemeClr val="bg1"/>
                </a:solidFill>
              </a:rPr>
              <a:t>Director</a:t>
            </a:r>
          </a:p>
        </p:txBody>
      </p:sp>
    </p:spTree>
    <p:extLst>
      <p:ext uri="{BB962C8B-B14F-4D97-AF65-F5344CB8AC3E}">
        <p14:creationId xmlns:p14="http://schemas.microsoft.com/office/powerpoint/2010/main" val="12271652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/>
          <p:cNvSpPr/>
          <p:nvPr/>
        </p:nvSpPr>
        <p:spPr bwMode="auto">
          <a:xfrm>
            <a:off x="1997554" y="3861048"/>
            <a:ext cx="1155246" cy="1103312"/>
          </a:xfrm>
          <a:custGeom>
            <a:avLst/>
            <a:gdLst>
              <a:gd name="connsiteX0" fmla="*/ 0 w 870099"/>
              <a:gd name="connsiteY0" fmla="*/ 0 h 450498"/>
              <a:gd name="connsiteX1" fmla="*/ 870099 w 870099"/>
              <a:gd name="connsiteY1" fmla="*/ 0 h 450498"/>
              <a:gd name="connsiteX2" fmla="*/ 870099 w 870099"/>
              <a:gd name="connsiteY2" fmla="*/ 450498 h 450498"/>
              <a:gd name="connsiteX3" fmla="*/ 0 w 870099"/>
              <a:gd name="connsiteY3" fmla="*/ 450498 h 450498"/>
              <a:gd name="connsiteX4" fmla="*/ 0 w 870099"/>
              <a:gd name="connsiteY4" fmla="*/ 0 h 4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099" h="450498">
                <a:moveTo>
                  <a:pt x="0" y="0"/>
                </a:moveTo>
                <a:lnTo>
                  <a:pt x="870099" y="0"/>
                </a:lnTo>
                <a:lnTo>
                  <a:pt x="870099" y="450498"/>
                </a:lnTo>
                <a:lnTo>
                  <a:pt x="0" y="45049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0" tIns="5080" rIns="5080" bIns="63570" spcCol="1270" anchor="ctr"/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GB" sz="1200" b="1" dirty="0"/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200" dirty="0"/>
              <a:t>Clinical Director</a:t>
            </a:r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GB" sz="1200" dirty="0"/>
          </a:p>
        </p:txBody>
      </p:sp>
      <p:grpSp>
        <p:nvGrpSpPr>
          <p:cNvPr id="2051" name="Group 26"/>
          <p:cNvGrpSpPr>
            <a:grpSpLocks/>
          </p:cNvGrpSpPr>
          <p:nvPr/>
        </p:nvGrpSpPr>
        <p:grpSpPr bwMode="auto">
          <a:xfrm>
            <a:off x="3553090" y="1883827"/>
            <a:ext cx="2729310" cy="1266810"/>
            <a:chOff x="5074903" y="1685036"/>
            <a:chExt cx="1019166" cy="1085789"/>
          </a:xfrm>
        </p:grpSpPr>
        <p:sp>
          <p:nvSpPr>
            <p:cNvPr id="28" name="Rectangle 27"/>
            <p:cNvSpPr/>
            <p:nvPr/>
          </p:nvSpPr>
          <p:spPr>
            <a:xfrm>
              <a:off x="5074903" y="1685036"/>
              <a:ext cx="1019166" cy="85066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b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Medical Director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229673" y="1906809"/>
              <a:ext cx="864396" cy="864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en-GB" sz="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 bwMode="auto">
          <a:xfrm>
            <a:off x="547754" y="3861048"/>
            <a:ext cx="1227582" cy="1103312"/>
          </a:xfrm>
          <a:custGeom>
            <a:avLst/>
            <a:gdLst>
              <a:gd name="connsiteX0" fmla="*/ 0 w 870099"/>
              <a:gd name="connsiteY0" fmla="*/ 0 h 450498"/>
              <a:gd name="connsiteX1" fmla="*/ 870099 w 870099"/>
              <a:gd name="connsiteY1" fmla="*/ 0 h 450498"/>
              <a:gd name="connsiteX2" fmla="*/ 870099 w 870099"/>
              <a:gd name="connsiteY2" fmla="*/ 450498 h 450498"/>
              <a:gd name="connsiteX3" fmla="*/ 0 w 870099"/>
              <a:gd name="connsiteY3" fmla="*/ 450498 h 450498"/>
              <a:gd name="connsiteX4" fmla="*/ 0 w 870099"/>
              <a:gd name="connsiteY4" fmla="*/ 0 h 4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099" h="450498">
                <a:moveTo>
                  <a:pt x="0" y="0"/>
                </a:moveTo>
                <a:lnTo>
                  <a:pt x="870099" y="0"/>
                </a:lnTo>
                <a:lnTo>
                  <a:pt x="870099" y="450498"/>
                </a:lnTo>
                <a:lnTo>
                  <a:pt x="0" y="45049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0" tIns="5080" rIns="5080" bIns="63570" spcCol="1270" anchor="ctr"/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GB" sz="1200" b="1" dirty="0"/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200" dirty="0"/>
              <a:t>Clinical Director</a:t>
            </a:r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GB" sz="1200" dirty="0"/>
          </a:p>
        </p:txBody>
      </p:sp>
      <p:sp>
        <p:nvSpPr>
          <p:cNvPr id="35" name="Freeform 34"/>
          <p:cNvSpPr/>
          <p:nvPr/>
        </p:nvSpPr>
        <p:spPr bwMode="auto">
          <a:xfrm>
            <a:off x="5025008" y="3861049"/>
            <a:ext cx="1257392" cy="1144488"/>
          </a:xfrm>
          <a:custGeom>
            <a:avLst/>
            <a:gdLst>
              <a:gd name="connsiteX0" fmla="*/ 0 w 870099"/>
              <a:gd name="connsiteY0" fmla="*/ 0 h 450498"/>
              <a:gd name="connsiteX1" fmla="*/ 870099 w 870099"/>
              <a:gd name="connsiteY1" fmla="*/ 0 h 450498"/>
              <a:gd name="connsiteX2" fmla="*/ 870099 w 870099"/>
              <a:gd name="connsiteY2" fmla="*/ 450498 h 450498"/>
              <a:gd name="connsiteX3" fmla="*/ 0 w 870099"/>
              <a:gd name="connsiteY3" fmla="*/ 450498 h 450498"/>
              <a:gd name="connsiteX4" fmla="*/ 0 w 870099"/>
              <a:gd name="connsiteY4" fmla="*/ 0 h 4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099" h="450498">
                <a:moveTo>
                  <a:pt x="0" y="0"/>
                </a:moveTo>
                <a:lnTo>
                  <a:pt x="870099" y="0"/>
                </a:lnTo>
                <a:lnTo>
                  <a:pt x="870099" y="450498"/>
                </a:lnTo>
                <a:lnTo>
                  <a:pt x="0" y="45049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0" tIns="5080" rIns="5080" bIns="63570" spcCol="1270" anchor="ctr"/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GB" sz="1200" b="1" dirty="0"/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200" dirty="0"/>
              <a:t>Vacant </a:t>
            </a:r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200" dirty="0"/>
              <a:t>Clinical Director </a:t>
            </a:r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GB" sz="1200" dirty="0"/>
          </a:p>
        </p:txBody>
      </p:sp>
      <p:sp>
        <p:nvSpPr>
          <p:cNvPr id="37" name="Freeform 36"/>
          <p:cNvSpPr/>
          <p:nvPr/>
        </p:nvSpPr>
        <p:spPr bwMode="auto">
          <a:xfrm>
            <a:off x="6431911" y="3870914"/>
            <a:ext cx="1371259" cy="1103313"/>
          </a:xfrm>
          <a:custGeom>
            <a:avLst/>
            <a:gdLst>
              <a:gd name="connsiteX0" fmla="*/ 0 w 870099"/>
              <a:gd name="connsiteY0" fmla="*/ 0 h 450498"/>
              <a:gd name="connsiteX1" fmla="*/ 870099 w 870099"/>
              <a:gd name="connsiteY1" fmla="*/ 0 h 450498"/>
              <a:gd name="connsiteX2" fmla="*/ 870099 w 870099"/>
              <a:gd name="connsiteY2" fmla="*/ 450498 h 450498"/>
              <a:gd name="connsiteX3" fmla="*/ 0 w 870099"/>
              <a:gd name="connsiteY3" fmla="*/ 450498 h 450498"/>
              <a:gd name="connsiteX4" fmla="*/ 0 w 870099"/>
              <a:gd name="connsiteY4" fmla="*/ 0 h 4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099" h="450498">
                <a:moveTo>
                  <a:pt x="0" y="0"/>
                </a:moveTo>
                <a:lnTo>
                  <a:pt x="870099" y="0"/>
                </a:lnTo>
                <a:lnTo>
                  <a:pt x="870099" y="450498"/>
                </a:lnTo>
                <a:lnTo>
                  <a:pt x="0" y="45049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0" tIns="5080" rIns="5080" bIns="63570" spcCol="1270" anchor="ctr"/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200" b="1" dirty="0"/>
              <a:t> </a:t>
            </a:r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200" dirty="0"/>
              <a:t>Clinical Director </a:t>
            </a:r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GB" sz="1200" dirty="0"/>
          </a:p>
        </p:txBody>
      </p:sp>
      <p:sp>
        <p:nvSpPr>
          <p:cNvPr id="32" name="Freeform 31"/>
          <p:cNvSpPr/>
          <p:nvPr/>
        </p:nvSpPr>
        <p:spPr bwMode="auto">
          <a:xfrm>
            <a:off x="7977335" y="3881637"/>
            <a:ext cx="1257385" cy="1103312"/>
          </a:xfrm>
          <a:custGeom>
            <a:avLst/>
            <a:gdLst>
              <a:gd name="connsiteX0" fmla="*/ 0 w 870099"/>
              <a:gd name="connsiteY0" fmla="*/ 0 h 450498"/>
              <a:gd name="connsiteX1" fmla="*/ 870099 w 870099"/>
              <a:gd name="connsiteY1" fmla="*/ 0 h 450498"/>
              <a:gd name="connsiteX2" fmla="*/ 870099 w 870099"/>
              <a:gd name="connsiteY2" fmla="*/ 450498 h 450498"/>
              <a:gd name="connsiteX3" fmla="*/ 0 w 870099"/>
              <a:gd name="connsiteY3" fmla="*/ 450498 h 450498"/>
              <a:gd name="connsiteX4" fmla="*/ 0 w 870099"/>
              <a:gd name="connsiteY4" fmla="*/ 0 h 4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099" h="450498">
                <a:moveTo>
                  <a:pt x="0" y="0"/>
                </a:moveTo>
                <a:lnTo>
                  <a:pt x="870099" y="0"/>
                </a:lnTo>
                <a:lnTo>
                  <a:pt x="870099" y="450498"/>
                </a:lnTo>
                <a:lnTo>
                  <a:pt x="0" y="45049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0" tIns="5080" rIns="5080" bIns="63570" spcCol="1270" anchor="ctr"/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GB" sz="1200" b="1" dirty="0"/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200" dirty="0"/>
              <a:t>Clinical Director </a:t>
            </a:r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GB" sz="1200" dirty="0"/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4953000" y="2904574"/>
            <a:ext cx="0" cy="524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34216" y="3439045"/>
            <a:ext cx="7290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8" name="Straight Connector 7167"/>
          <p:cNvCxnSpPr/>
          <p:nvPr/>
        </p:nvCxnSpPr>
        <p:spPr>
          <a:xfrm>
            <a:off x="1252009" y="3489573"/>
            <a:ext cx="0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0" name="Straight Connector 7169"/>
          <p:cNvCxnSpPr>
            <a:cxnSpLocks/>
          </p:cNvCxnSpPr>
          <p:nvPr/>
        </p:nvCxnSpPr>
        <p:spPr>
          <a:xfrm>
            <a:off x="2648744" y="3439045"/>
            <a:ext cx="0" cy="422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" name="Straight Connector 7171"/>
          <p:cNvCxnSpPr/>
          <p:nvPr/>
        </p:nvCxnSpPr>
        <p:spPr>
          <a:xfrm>
            <a:off x="5535257" y="3489571"/>
            <a:ext cx="0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4" name="Straight Connector 7173"/>
          <p:cNvCxnSpPr/>
          <p:nvPr/>
        </p:nvCxnSpPr>
        <p:spPr>
          <a:xfrm>
            <a:off x="7041933" y="3495401"/>
            <a:ext cx="0" cy="392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6" name="Straight Connector 7175"/>
          <p:cNvCxnSpPr/>
          <p:nvPr/>
        </p:nvCxnSpPr>
        <p:spPr>
          <a:xfrm>
            <a:off x="8562712" y="3439045"/>
            <a:ext cx="0" cy="50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 bwMode="auto">
          <a:xfrm>
            <a:off x="3462628" y="3861047"/>
            <a:ext cx="1210947" cy="1103312"/>
          </a:xfrm>
          <a:custGeom>
            <a:avLst/>
            <a:gdLst>
              <a:gd name="connsiteX0" fmla="*/ 0 w 870099"/>
              <a:gd name="connsiteY0" fmla="*/ 0 h 450498"/>
              <a:gd name="connsiteX1" fmla="*/ 870099 w 870099"/>
              <a:gd name="connsiteY1" fmla="*/ 0 h 450498"/>
              <a:gd name="connsiteX2" fmla="*/ 870099 w 870099"/>
              <a:gd name="connsiteY2" fmla="*/ 450498 h 450498"/>
              <a:gd name="connsiteX3" fmla="*/ 0 w 870099"/>
              <a:gd name="connsiteY3" fmla="*/ 450498 h 450498"/>
              <a:gd name="connsiteX4" fmla="*/ 0 w 870099"/>
              <a:gd name="connsiteY4" fmla="*/ 0 h 4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099" h="450498">
                <a:moveTo>
                  <a:pt x="0" y="0"/>
                </a:moveTo>
                <a:lnTo>
                  <a:pt x="870099" y="0"/>
                </a:lnTo>
                <a:lnTo>
                  <a:pt x="870099" y="450498"/>
                </a:lnTo>
                <a:lnTo>
                  <a:pt x="0" y="45049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0" tIns="5080" rIns="5080" bIns="63570" spcCol="1270" anchor="ctr"/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GB" sz="1200" b="1" dirty="0"/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200" dirty="0"/>
              <a:t>Clinical Director</a:t>
            </a:r>
          </a:p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GB" sz="1200" dirty="0"/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4088904" y="3439045"/>
            <a:ext cx="0" cy="42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1308557" y="555159"/>
            <a:ext cx="7632848" cy="1054592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600" b="1" dirty="0">
                <a:solidFill>
                  <a:schemeClr val="bg1"/>
                </a:solidFill>
              </a:rPr>
              <a:t>Clinical Directors </a:t>
            </a:r>
          </a:p>
        </p:txBody>
      </p:sp>
    </p:spTree>
    <p:extLst>
      <p:ext uri="{BB962C8B-B14F-4D97-AF65-F5344CB8AC3E}">
        <p14:creationId xmlns:p14="http://schemas.microsoft.com/office/powerpoint/2010/main" val="34692621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195572" y="1962459"/>
            <a:ext cx="7158526" cy="3329067"/>
            <a:chOff x="462196" y="1988841"/>
            <a:chExt cx="8133214" cy="3550090"/>
          </a:xfrm>
        </p:grpSpPr>
        <p:sp>
          <p:nvSpPr>
            <p:cNvPr id="9" name="Freeform 8"/>
            <p:cNvSpPr/>
            <p:nvPr/>
          </p:nvSpPr>
          <p:spPr>
            <a:xfrm>
              <a:off x="4469268" y="2601692"/>
              <a:ext cx="3591124" cy="17305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8868"/>
                  </a:lnTo>
                  <a:lnTo>
                    <a:pt x="3584364" y="88868"/>
                  </a:lnTo>
                  <a:lnTo>
                    <a:pt x="3584364" y="177737"/>
                  </a:lnTo>
                </a:path>
              </a:pathLst>
            </a:custGeom>
            <a:noFill/>
            <a:ln w="19050" cap="flat" cmpd="sng" algn="ctr">
              <a:solidFill>
                <a:srgbClr val="4F81BD">
                  <a:shade val="6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4469268" y="2601692"/>
              <a:ext cx="2590944" cy="17305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8868"/>
                  </a:lnTo>
                  <a:lnTo>
                    <a:pt x="2560260" y="88868"/>
                  </a:lnTo>
                  <a:lnTo>
                    <a:pt x="2560260" y="177737"/>
                  </a:lnTo>
                </a:path>
              </a:pathLst>
            </a:custGeom>
            <a:noFill/>
            <a:ln w="19050" cap="flat" cmpd="sng" algn="ctr">
              <a:solidFill>
                <a:srgbClr val="4F81BD">
                  <a:shade val="6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4469268" y="2601692"/>
              <a:ext cx="1589176" cy="17305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8868"/>
                  </a:lnTo>
                  <a:lnTo>
                    <a:pt x="1536156" y="88868"/>
                  </a:lnTo>
                  <a:lnTo>
                    <a:pt x="1536156" y="177737"/>
                  </a:lnTo>
                </a:path>
              </a:pathLst>
            </a:custGeom>
            <a:noFill/>
            <a:ln w="19050" cap="flat" cmpd="sng" algn="ctr">
              <a:solidFill>
                <a:srgbClr val="4F81BD">
                  <a:shade val="6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885288" y="2601692"/>
              <a:ext cx="3583979" cy="26832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584364" y="0"/>
                  </a:moveTo>
                  <a:lnTo>
                    <a:pt x="3584364" y="88868"/>
                  </a:lnTo>
                  <a:lnTo>
                    <a:pt x="0" y="88868"/>
                  </a:lnTo>
                  <a:lnTo>
                    <a:pt x="0" y="177737"/>
                  </a:lnTo>
                </a:path>
              </a:pathLst>
            </a:custGeom>
            <a:noFill/>
            <a:ln w="19050" cap="flat" cmpd="sng" algn="ctr">
              <a:solidFill>
                <a:srgbClr val="4F81BD">
                  <a:shade val="60000"/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Freeform 29"/>
            <p:cNvSpPr/>
            <p:nvPr/>
          </p:nvSpPr>
          <p:spPr>
            <a:xfrm>
              <a:off x="4054908" y="1988841"/>
              <a:ext cx="930327" cy="612851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Deputy Director of Medicines Optimisation (AHPs)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471722" y="2804917"/>
              <a:ext cx="933868" cy="544579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Clinical Effectiveness Lead Pharmacist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471722" y="3570187"/>
              <a:ext cx="933868" cy="533466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Database and Web Systems Manager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>
              <a:off x="471722" y="4254484"/>
              <a:ext cx="827134" cy="469958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Data Analyst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1625105" y="2828732"/>
              <a:ext cx="827133" cy="496949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Specialised Commissioning Pharmacist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3173001" y="2820894"/>
              <a:ext cx="916038" cy="414389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Pharmacist Team Leader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1625105" y="3549545"/>
              <a:ext cx="976992" cy="482660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Pharmacist Team </a:t>
              </a:r>
            </a:p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Leader</a:t>
              </a:r>
              <a:endParaRPr lang="en-GB" sz="488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1625105" y="4210028"/>
              <a:ext cx="872379" cy="414389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Practice Pharmacists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2803885" y="3582446"/>
              <a:ext cx="928246" cy="412801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Pharmacist Team Leader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2803885" y="4194151"/>
              <a:ext cx="928246" cy="414389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Practice Pharmacists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3839539" y="3564486"/>
              <a:ext cx="911772" cy="414389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Practice Pharmacists</a:t>
              </a:r>
              <a:endParaRPr lang="en-GB" sz="650" dirty="0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040798" y="2774750"/>
              <a:ext cx="815649" cy="414389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Acting Chief Technician</a:t>
              </a:r>
            </a:p>
          </p:txBody>
        </p:sp>
        <p:sp>
          <p:nvSpPr>
            <p:cNvPr id="43" name="Freeform 42"/>
            <p:cNvSpPr/>
            <p:nvPr/>
          </p:nvSpPr>
          <p:spPr>
            <a:xfrm>
              <a:off x="4952842" y="3447933"/>
              <a:ext cx="758289" cy="473132"/>
            </a:xfrm>
            <a:custGeom>
              <a:avLst/>
              <a:gdLst>
                <a:gd name="connsiteX0" fmla="*/ 0 w 827530"/>
                <a:gd name="connsiteY0" fmla="*/ 0 h 583376"/>
                <a:gd name="connsiteX1" fmla="*/ 827530 w 827530"/>
                <a:gd name="connsiteY1" fmla="*/ 0 h 583376"/>
                <a:gd name="connsiteX2" fmla="*/ 827530 w 827530"/>
                <a:gd name="connsiteY2" fmla="*/ 583376 h 583376"/>
                <a:gd name="connsiteX3" fmla="*/ 0 w 827530"/>
                <a:gd name="connsiteY3" fmla="*/ 583376 h 583376"/>
                <a:gd name="connsiteX4" fmla="*/ 0 w 827530"/>
                <a:gd name="connsiteY4" fmla="*/ 0 h 58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583376">
                  <a:moveTo>
                    <a:pt x="0" y="0"/>
                  </a:moveTo>
                  <a:lnTo>
                    <a:pt x="827530" y="0"/>
                  </a:lnTo>
                  <a:lnTo>
                    <a:pt x="827530" y="583376"/>
                  </a:lnTo>
                  <a:lnTo>
                    <a:pt x="0" y="5833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dirty="0">
                  <a:solidFill>
                    <a:sysClr val="window" lastClr="FFFFFF"/>
                  </a:solidFill>
                </a:rPr>
                <a:t>Acting Deputy Chief Technician</a:t>
              </a:r>
            </a:p>
          </p:txBody>
        </p:sp>
        <p:sp>
          <p:nvSpPr>
            <p:cNvPr id="44" name="Freeform 43"/>
            <p:cNvSpPr/>
            <p:nvPr/>
          </p:nvSpPr>
          <p:spPr>
            <a:xfrm>
              <a:off x="4945144" y="4210029"/>
              <a:ext cx="777483" cy="459880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Meds </a:t>
              </a:r>
              <a:r>
                <a:rPr lang="en-GB" sz="650" b="1" dirty="0" err="1">
                  <a:solidFill>
                    <a:sysClr val="window" lastClr="FFFFFF"/>
                  </a:solidFill>
                </a:rPr>
                <a:t>Opt</a:t>
              </a:r>
              <a:r>
                <a:rPr lang="en-GB" sz="650" b="1" dirty="0">
                  <a:solidFill>
                    <a:sysClr val="window" lastClr="FFFFFF"/>
                  </a:solidFill>
                </a:rPr>
                <a:t> Support Assistant Team Leader</a:t>
              </a:r>
              <a:endParaRPr lang="en-GB" sz="650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604575" y="2774750"/>
              <a:ext cx="947789" cy="414389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Head of Quality and Strategy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6604575" y="3273287"/>
              <a:ext cx="965251" cy="496950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Medicines Governance Pharmacist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6604574" y="3929006"/>
              <a:ext cx="965253" cy="487422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Pharmacy Development Manager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6604574" y="4537094"/>
              <a:ext cx="965253" cy="414389"/>
            </a:xfrm>
            <a:custGeom>
              <a:avLst/>
              <a:gdLst>
                <a:gd name="connsiteX0" fmla="*/ 0 w 947258"/>
                <a:gd name="connsiteY0" fmla="*/ 0 h 413765"/>
                <a:gd name="connsiteX1" fmla="*/ 947258 w 947258"/>
                <a:gd name="connsiteY1" fmla="*/ 0 h 413765"/>
                <a:gd name="connsiteX2" fmla="*/ 947258 w 947258"/>
                <a:gd name="connsiteY2" fmla="*/ 413765 h 413765"/>
                <a:gd name="connsiteX3" fmla="*/ 0 w 947258"/>
                <a:gd name="connsiteY3" fmla="*/ 413765 h 413765"/>
                <a:gd name="connsiteX4" fmla="*/ 0 w 947258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258" h="413765">
                  <a:moveTo>
                    <a:pt x="0" y="0"/>
                  </a:moveTo>
                  <a:lnTo>
                    <a:pt x="947258" y="0"/>
                  </a:lnTo>
                  <a:lnTo>
                    <a:pt x="947258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Senior Research Manager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6623626" y="5124542"/>
              <a:ext cx="928739" cy="414389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Community Services Lead Pharmacist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7647619" y="2774750"/>
              <a:ext cx="947791" cy="587448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Dietitian – Care Homes/Homecare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7707948" y="3617818"/>
              <a:ext cx="887462" cy="414388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Dietitians</a:t>
              </a:r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2196" y="4918141"/>
              <a:ext cx="827134" cy="493774"/>
            </a:xfrm>
            <a:custGeom>
              <a:avLst/>
              <a:gdLst>
                <a:gd name="connsiteX0" fmla="*/ 0 w 827530"/>
                <a:gd name="connsiteY0" fmla="*/ 0 h 413765"/>
                <a:gd name="connsiteX1" fmla="*/ 827530 w 827530"/>
                <a:gd name="connsiteY1" fmla="*/ 0 h 413765"/>
                <a:gd name="connsiteX2" fmla="*/ 827530 w 827530"/>
                <a:gd name="connsiteY2" fmla="*/ 413765 h 413765"/>
                <a:gd name="connsiteX3" fmla="*/ 0 w 827530"/>
                <a:gd name="connsiteY3" fmla="*/ 413765 h 413765"/>
                <a:gd name="connsiteX4" fmla="*/ 0 w 827530"/>
                <a:gd name="connsiteY4" fmla="*/ 0 h 41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530" h="413765">
                  <a:moveTo>
                    <a:pt x="0" y="0"/>
                  </a:moveTo>
                  <a:lnTo>
                    <a:pt x="827530" y="0"/>
                  </a:lnTo>
                  <a:lnTo>
                    <a:pt x="827530" y="413765"/>
                  </a:lnTo>
                  <a:lnTo>
                    <a:pt x="0" y="4137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96" tIns="3096" rIns="3096" bIns="3096" spcCol="1270" anchor="ctr"/>
            <a:lstStyle/>
            <a:p>
              <a:pPr algn="ctr" defTabSz="216694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650" b="1" dirty="0">
                  <a:solidFill>
                    <a:sysClr val="window" lastClr="FFFFFF"/>
                  </a:solidFill>
                </a:rPr>
                <a:t>Formulary Pharmacist</a:t>
              </a:r>
              <a:endParaRPr lang="en-GB" sz="650" dirty="0">
                <a:solidFill>
                  <a:sysClr val="window" lastClr="FFFFFF"/>
                </a:solidFill>
              </a:endParaRPr>
            </a:p>
          </p:txBody>
        </p:sp>
      </p:grp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1331119" y="1124851"/>
            <a:ext cx="7243763" cy="446813"/>
          </a:xfr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spAutoFit/>
          </a:bodyPr>
          <a:lstStyle/>
          <a:p>
            <a:pPr>
              <a:defRPr/>
            </a:pPr>
            <a:r>
              <a:rPr lang="en-GB" sz="2275" b="1" dirty="0">
                <a:solidFill>
                  <a:prstClr val="white"/>
                </a:solidFill>
              </a:rPr>
              <a:t>Medicines Optimisation &amp; AHP</a:t>
            </a:r>
          </a:p>
        </p:txBody>
      </p:sp>
      <p:sp>
        <p:nvSpPr>
          <p:cNvPr id="2" name="Rectangle 1"/>
          <p:cNvSpPr/>
          <p:nvPr/>
        </p:nvSpPr>
        <p:spPr>
          <a:xfrm>
            <a:off x="6738790" y="5417941"/>
            <a:ext cx="831413" cy="2927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50" b="1" dirty="0"/>
              <a:t>MOCH </a:t>
            </a:r>
            <a:r>
              <a:rPr lang="en-GB" sz="650" b="1" dirty="0">
                <a:solidFill>
                  <a:sysClr val="window" lastClr="FFFFFF"/>
                </a:solidFill>
              </a:rPr>
              <a:t>Pharmacist </a:t>
            </a:r>
            <a:r>
              <a:rPr lang="en-GB" sz="650" dirty="0"/>
              <a:t>Team</a:t>
            </a:r>
            <a:endParaRPr lang="en-US" sz="650" dirty="0"/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1707003" y="3949485"/>
            <a:ext cx="1" cy="1550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07003" y="4531624"/>
            <a:ext cx="1" cy="2046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2741726" y="3880253"/>
            <a:ext cx="1" cy="1689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159386" y="3626993"/>
            <a:ext cx="0" cy="1750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177550" y="4242787"/>
            <a:ext cx="0" cy="1031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171961" y="4665962"/>
            <a:ext cx="0" cy="1405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2712380" y="3303143"/>
            <a:ext cx="1975825" cy="77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739416" y="3839309"/>
            <a:ext cx="0" cy="209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103421" y="3136754"/>
            <a:ext cx="0" cy="1663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661051" y="3789275"/>
            <a:ext cx="0" cy="1563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135631" y="3386435"/>
            <a:ext cx="0" cy="619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7177550" y="4785918"/>
            <a:ext cx="0" cy="1418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185934" y="5277348"/>
            <a:ext cx="0" cy="1405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19524" y="3083503"/>
            <a:ext cx="2" cy="1622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01901" y="3303143"/>
            <a:ext cx="0" cy="1575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739416" y="3310881"/>
            <a:ext cx="0" cy="1830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88204" y="3310881"/>
            <a:ext cx="0" cy="14984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Straight Connector 2051"/>
          <p:cNvCxnSpPr/>
          <p:nvPr/>
        </p:nvCxnSpPr>
        <p:spPr>
          <a:xfrm>
            <a:off x="1707002" y="3219948"/>
            <a:ext cx="0" cy="2407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Straight Connector 2059"/>
          <p:cNvCxnSpPr/>
          <p:nvPr/>
        </p:nvCxnSpPr>
        <p:spPr>
          <a:xfrm flipV="1">
            <a:off x="2701901" y="2622175"/>
            <a:ext cx="0" cy="1244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4" name="Straight Connector 2063"/>
          <p:cNvCxnSpPr/>
          <p:nvPr/>
        </p:nvCxnSpPr>
        <p:spPr>
          <a:xfrm flipV="1">
            <a:off x="4103421" y="2622175"/>
            <a:ext cx="0" cy="1317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6" name="Straight Connector 2065"/>
          <p:cNvCxnSpPr/>
          <p:nvPr/>
        </p:nvCxnSpPr>
        <p:spPr>
          <a:xfrm flipV="1">
            <a:off x="8082323" y="3242280"/>
            <a:ext cx="0" cy="2516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8" name="Straight Connector 2067"/>
          <p:cNvCxnSpPr/>
          <p:nvPr/>
        </p:nvCxnSpPr>
        <p:spPr>
          <a:xfrm>
            <a:off x="7135631" y="3091908"/>
            <a:ext cx="0" cy="811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4ED558-DDC3-440D-BC2B-3529B7316EC1}"/>
              </a:ext>
            </a:extLst>
          </p:cNvPr>
          <p:cNvCxnSpPr/>
          <p:nvPr/>
        </p:nvCxnSpPr>
        <p:spPr>
          <a:xfrm>
            <a:off x="5525690" y="3238401"/>
            <a:ext cx="784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A16BC1-406E-41CF-9E7F-7A04F1FEBC98}"/>
              </a:ext>
            </a:extLst>
          </p:cNvPr>
          <p:cNvCxnSpPr/>
          <p:nvPr/>
        </p:nvCxnSpPr>
        <p:spPr>
          <a:xfrm>
            <a:off x="6310554" y="3245787"/>
            <a:ext cx="0" cy="94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3AAE5C-3E29-4A47-84EA-639175110FF1}"/>
              </a:ext>
            </a:extLst>
          </p:cNvPr>
          <p:cNvCxnSpPr/>
          <p:nvPr/>
        </p:nvCxnSpPr>
        <p:spPr>
          <a:xfrm>
            <a:off x="5525691" y="3245787"/>
            <a:ext cx="0" cy="22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77AE4E-E0AE-4CD5-9B3A-68B166BD97C7}"/>
              </a:ext>
            </a:extLst>
          </p:cNvPr>
          <p:cNvCxnSpPr/>
          <p:nvPr/>
        </p:nvCxnSpPr>
        <p:spPr>
          <a:xfrm>
            <a:off x="5525691" y="3245787"/>
            <a:ext cx="0" cy="65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314F204-3089-476E-A225-188999C6B2D3}"/>
              </a:ext>
            </a:extLst>
          </p:cNvPr>
          <p:cNvSpPr txBox="1"/>
          <p:nvPr/>
        </p:nvSpPr>
        <p:spPr>
          <a:xfrm>
            <a:off x="5865954" y="3340338"/>
            <a:ext cx="667415" cy="3924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650" dirty="0">
                <a:solidFill>
                  <a:schemeClr val="bg1"/>
                </a:solidFill>
              </a:rPr>
              <a:t>Senior Meds </a:t>
            </a:r>
            <a:r>
              <a:rPr lang="en-GB" sz="650" dirty="0" err="1">
                <a:solidFill>
                  <a:schemeClr val="bg1"/>
                </a:solidFill>
              </a:rPr>
              <a:t>Opt</a:t>
            </a:r>
            <a:r>
              <a:rPr lang="en-GB" sz="650" dirty="0">
                <a:solidFill>
                  <a:schemeClr val="bg1"/>
                </a:solidFill>
              </a:rPr>
              <a:t> Pharmacy Tech Team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AC94ED1-7361-4B54-94A5-04D011097152}"/>
              </a:ext>
            </a:extLst>
          </p:cNvPr>
          <p:cNvCxnSpPr/>
          <p:nvPr/>
        </p:nvCxnSpPr>
        <p:spPr>
          <a:xfrm>
            <a:off x="5525690" y="3945605"/>
            <a:ext cx="784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81AB13A-FAA4-4F07-902D-20362927CD6E}"/>
              </a:ext>
            </a:extLst>
          </p:cNvPr>
          <p:cNvCxnSpPr/>
          <p:nvPr/>
        </p:nvCxnSpPr>
        <p:spPr>
          <a:xfrm>
            <a:off x="5525691" y="3945605"/>
            <a:ext cx="0" cy="84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FFAA770-8299-425B-9C21-8BE76575735D}"/>
              </a:ext>
            </a:extLst>
          </p:cNvPr>
          <p:cNvCxnSpPr/>
          <p:nvPr/>
        </p:nvCxnSpPr>
        <p:spPr>
          <a:xfrm>
            <a:off x="6310554" y="3945605"/>
            <a:ext cx="0" cy="84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6D394E0-5BB5-402E-940E-346E7B174ACA}"/>
              </a:ext>
            </a:extLst>
          </p:cNvPr>
          <p:cNvSpPr txBox="1"/>
          <p:nvPr/>
        </p:nvSpPr>
        <p:spPr>
          <a:xfrm>
            <a:off x="5943374" y="4045358"/>
            <a:ext cx="589990" cy="492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650" dirty="0">
                <a:solidFill>
                  <a:schemeClr val="bg1"/>
                </a:solidFill>
              </a:rPr>
              <a:t>Meds </a:t>
            </a:r>
            <a:r>
              <a:rPr lang="en-GB" sz="650" dirty="0" err="1">
                <a:solidFill>
                  <a:schemeClr val="bg1"/>
                </a:solidFill>
              </a:rPr>
              <a:t>Opt</a:t>
            </a:r>
            <a:r>
              <a:rPr lang="en-GB" sz="650" dirty="0">
                <a:solidFill>
                  <a:schemeClr val="bg1"/>
                </a:solidFill>
              </a:rPr>
              <a:t> Pharmacy Technician Team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9D484A5-3F6F-4299-8D18-67528637A681}"/>
              </a:ext>
            </a:extLst>
          </p:cNvPr>
          <p:cNvCxnSpPr/>
          <p:nvPr/>
        </p:nvCxnSpPr>
        <p:spPr>
          <a:xfrm>
            <a:off x="5525691" y="4433947"/>
            <a:ext cx="0" cy="93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3951E5FA-04F6-4AAA-98D6-1EE1BF660AC5}"/>
              </a:ext>
            </a:extLst>
          </p:cNvPr>
          <p:cNvSpPr txBox="1"/>
          <p:nvPr/>
        </p:nvSpPr>
        <p:spPr>
          <a:xfrm>
            <a:off x="5124692" y="4561473"/>
            <a:ext cx="684309" cy="3924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650" dirty="0">
                <a:solidFill>
                  <a:schemeClr val="bg1"/>
                </a:solidFill>
              </a:rPr>
              <a:t>Meds </a:t>
            </a:r>
            <a:r>
              <a:rPr lang="en-GB" sz="650" dirty="0" err="1">
                <a:solidFill>
                  <a:schemeClr val="bg1"/>
                </a:solidFill>
              </a:rPr>
              <a:t>Opt</a:t>
            </a:r>
            <a:r>
              <a:rPr lang="en-GB" sz="650" dirty="0">
                <a:solidFill>
                  <a:schemeClr val="bg1"/>
                </a:solidFill>
              </a:rPr>
              <a:t> Support Assistants</a:t>
            </a:r>
          </a:p>
        </p:txBody>
      </p:sp>
    </p:spTree>
    <p:extLst>
      <p:ext uri="{BB962C8B-B14F-4D97-AF65-F5344CB8AC3E}">
        <p14:creationId xmlns:p14="http://schemas.microsoft.com/office/powerpoint/2010/main" val="226763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592" y="274638"/>
            <a:ext cx="756084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4000" b="1" dirty="0">
                <a:solidFill>
                  <a:schemeClr val="bg1"/>
                </a:solidFill>
              </a:rPr>
              <a:t>Integration – Better Care Fund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4728" y="3065165"/>
            <a:ext cx="2736304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Head of Integration Better Care Fund (BCF)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4728" y="1838747"/>
            <a:ext cx="2736304" cy="997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Deputy Accountable Officer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</a:rPr>
              <a:t>Sheffield Place  Based Lead</a:t>
            </a:r>
          </a:p>
        </p:txBody>
      </p:sp>
      <p:sp>
        <p:nvSpPr>
          <p:cNvPr id="6" name="Rectangle 5"/>
          <p:cNvSpPr/>
          <p:nvPr/>
        </p:nvSpPr>
        <p:spPr>
          <a:xfrm>
            <a:off x="5981599" y="4509120"/>
            <a:ext cx="2623939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Joint Commissioning Committee Secretariat Senior Business Manager (BCF)</a:t>
            </a:r>
          </a:p>
        </p:txBody>
      </p:sp>
      <p:sp>
        <p:nvSpPr>
          <p:cNvPr id="7" name="Rectangle 6"/>
          <p:cNvSpPr/>
          <p:nvPr/>
        </p:nvSpPr>
        <p:spPr>
          <a:xfrm>
            <a:off x="6012356" y="5797227"/>
            <a:ext cx="25718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Business Manager  (BCF)</a:t>
            </a:r>
          </a:p>
        </p:txBody>
      </p:sp>
      <p:cxnSp>
        <p:nvCxnSpPr>
          <p:cNvPr id="9" name="Straight Connector 8"/>
          <p:cNvCxnSpPr>
            <a:stCxn id="5" idx="2"/>
            <a:endCxn id="3" idx="0"/>
          </p:cNvCxnSpPr>
          <p:nvPr/>
        </p:nvCxnSpPr>
        <p:spPr>
          <a:xfrm>
            <a:off x="3872880" y="2836193"/>
            <a:ext cx="0" cy="22897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3"/>
          </p:cNvCxnSpPr>
          <p:nvPr/>
        </p:nvCxnSpPr>
        <p:spPr>
          <a:xfrm>
            <a:off x="5241032" y="3522365"/>
            <a:ext cx="205253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6" idx="0"/>
          </p:cNvCxnSpPr>
          <p:nvPr/>
        </p:nvCxnSpPr>
        <p:spPr>
          <a:xfrm>
            <a:off x="7293568" y="3522365"/>
            <a:ext cx="1" cy="98675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84194" y="5423520"/>
            <a:ext cx="4687" cy="37370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1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GB" sz="3200" b="1" dirty="0">
                <a:solidFill>
                  <a:schemeClr val="bg1"/>
                </a:solidFill>
              </a:rPr>
              <a:t>Communication, Engagement, Equality, Patient Experience and FOI</a:t>
            </a:r>
          </a:p>
        </p:txBody>
      </p:sp>
      <p:sp>
        <p:nvSpPr>
          <p:cNvPr id="3" name="Rectangle 2"/>
          <p:cNvSpPr/>
          <p:nvPr/>
        </p:nvSpPr>
        <p:spPr>
          <a:xfrm>
            <a:off x="4696966" y="3149352"/>
            <a:ext cx="1624186" cy="914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Involvement and Equality Manager</a:t>
            </a:r>
            <a:endParaRPr lang="en-GB" sz="1400" dirty="0"/>
          </a:p>
        </p:txBody>
      </p:sp>
      <p:sp>
        <p:nvSpPr>
          <p:cNvPr id="4" name="Rectangle 3"/>
          <p:cNvSpPr/>
          <p:nvPr/>
        </p:nvSpPr>
        <p:spPr>
          <a:xfrm>
            <a:off x="920552" y="5661248"/>
            <a:ext cx="1224136" cy="914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Senior Comms Officer</a:t>
            </a:r>
          </a:p>
        </p:txBody>
      </p:sp>
      <p:sp>
        <p:nvSpPr>
          <p:cNvPr id="5" name="Rectangle 4"/>
          <p:cNvSpPr/>
          <p:nvPr/>
        </p:nvSpPr>
        <p:spPr>
          <a:xfrm>
            <a:off x="927845" y="4520952"/>
            <a:ext cx="1296144" cy="914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Communications Assistant </a:t>
            </a:r>
          </a:p>
        </p:txBody>
      </p:sp>
      <p:sp>
        <p:nvSpPr>
          <p:cNvPr id="6" name="Rectangle 5"/>
          <p:cNvSpPr/>
          <p:nvPr/>
        </p:nvSpPr>
        <p:spPr>
          <a:xfrm>
            <a:off x="7905328" y="5589240"/>
            <a:ext cx="1462286" cy="914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Patient Experience and FOI Officer </a:t>
            </a:r>
          </a:p>
        </p:txBody>
      </p:sp>
      <p:sp>
        <p:nvSpPr>
          <p:cNvPr id="7" name="Rectangle 6"/>
          <p:cNvSpPr/>
          <p:nvPr/>
        </p:nvSpPr>
        <p:spPr>
          <a:xfrm>
            <a:off x="4772980" y="4469160"/>
            <a:ext cx="1315963" cy="914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Complaints Manager</a:t>
            </a:r>
          </a:p>
        </p:txBody>
      </p:sp>
      <p:sp>
        <p:nvSpPr>
          <p:cNvPr id="9" name="Rectangle 8"/>
          <p:cNvSpPr/>
          <p:nvPr/>
        </p:nvSpPr>
        <p:spPr>
          <a:xfrm>
            <a:off x="7726585" y="4489326"/>
            <a:ext cx="1462286" cy="914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/>
          </a:p>
          <a:p>
            <a:pPr algn="ctr"/>
            <a:r>
              <a:rPr lang="en-GB" sz="1200" dirty="0"/>
              <a:t>FOI Lead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40732" y="4517529"/>
            <a:ext cx="1440160" cy="914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Engagement and Equality Officer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62192" y="3116585"/>
            <a:ext cx="1597496" cy="914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Quality Manager Patient Experience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20752" y="3149352"/>
            <a:ext cx="1512168" cy="914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Involvement and Equality Manager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6536" y="3149352"/>
            <a:ext cx="1440160" cy="914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Communications  Manager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57675" y="1844824"/>
            <a:ext cx="1512168" cy="914400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DD Comms, Engagement and Equality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568624" y="2996952"/>
            <a:ext cx="597666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58058" y="2996952"/>
            <a:ext cx="0" cy="17069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60812" y="2996952"/>
            <a:ext cx="0" cy="152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30961" y="2996952"/>
            <a:ext cx="1" cy="152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45288" y="2996952"/>
            <a:ext cx="0" cy="11963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4" idx="2"/>
          </p:cNvCxnSpPr>
          <p:nvPr/>
        </p:nvCxnSpPr>
        <p:spPr>
          <a:xfrm>
            <a:off x="4813759" y="2759224"/>
            <a:ext cx="0" cy="23772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1"/>
          </p:cNvCxnSpPr>
          <p:nvPr/>
        </p:nvCxnSpPr>
        <p:spPr>
          <a:xfrm flipH="1" flipV="1">
            <a:off x="776536" y="4974729"/>
            <a:ext cx="151309" cy="342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4" idx="1"/>
          </p:cNvCxnSpPr>
          <p:nvPr/>
        </p:nvCxnSpPr>
        <p:spPr>
          <a:xfrm flipH="1">
            <a:off x="776536" y="6118448"/>
            <a:ext cx="1440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76536" y="4063752"/>
            <a:ext cx="0" cy="205469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2" idx="2"/>
            <a:endCxn id="12" idx="2"/>
          </p:cNvCxnSpPr>
          <p:nvPr/>
        </p:nvCxnSpPr>
        <p:spPr>
          <a:xfrm>
            <a:off x="3476836" y="40637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88904" y="4063752"/>
            <a:ext cx="0" cy="733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30961" y="4293096"/>
            <a:ext cx="29064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1" idx="2"/>
            <a:endCxn id="11" idx="2"/>
          </p:cNvCxnSpPr>
          <p:nvPr/>
        </p:nvCxnSpPr>
        <p:spPr>
          <a:xfrm>
            <a:off x="7660940" y="40309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962936" y="4030985"/>
            <a:ext cx="0" cy="2621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7" idx="0"/>
          </p:cNvCxnSpPr>
          <p:nvPr/>
        </p:nvCxnSpPr>
        <p:spPr>
          <a:xfrm>
            <a:off x="5430961" y="4293096"/>
            <a:ext cx="1" cy="1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337376" y="4293096"/>
            <a:ext cx="0" cy="17606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728545" y="5431929"/>
            <a:ext cx="0" cy="614511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" idx="1"/>
          </p:cNvCxnSpPr>
          <p:nvPr/>
        </p:nvCxnSpPr>
        <p:spPr>
          <a:xfrm flipH="1">
            <a:off x="7728545" y="6046440"/>
            <a:ext cx="17678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980892" y="4797152"/>
            <a:ext cx="10801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785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32520" y="548680"/>
            <a:ext cx="8915400" cy="6206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b="1" dirty="0">
                <a:solidFill>
                  <a:schemeClr val="bg1"/>
                </a:solidFill>
              </a:rPr>
              <a:t>Human Resources &amp; Organisational Development </a:t>
            </a:r>
            <a:br>
              <a:rPr lang="en-GB" b="1" dirty="0">
                <a:solidFill>
                  <a:schemeClr val="bg1"/>
                </a:solidFill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89809" y="2079615"/>
            <a:ext cx="2556283" cy="5585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Deputy Director of HR &amp; OD (Interim</a:t>
            </a:r>
            <a:r>
              <a:rPr lang="en-GB" sz="1400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90220" y="2800772"/>
            <a:ext cx="1302940" cy="9144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Vacant</a:t>
            </a:r>
          </a:p>
          <a:p>
            <a:pPr algn="ctr"/>
            <a:r>
              <a:rPr lang="en-GB" sz="1200" dirty="0"/>
              <a:t>HR Business Partner Shared Service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08784" y="4159918"/>
            <a:ext cx="936104" cy="128530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OD, L&amp;D Support</a:t>
            </a:r>
          </a:p>
          <a:p>
            <a:pPr algn="ctr"/>
            <a:endParaRPr lang="en-GB" sz="1100" dirty="0"/>
          </a:p>
          <a:p>
            <a:pPr algn="ctr"/>
            <a:r>
              <a:rPr lang="en-GB" sz="1100" dirty="0"/>
              <a:t>TBC</a:t>
            </a:r>
          </a:p>
          <a:p>
            <a:pPr algn="ctr"/>
            <a:r>
              <a:rPr lang="en-GB" sz="1100" dirty="0"/>
              <a:t>Up to 1.0wte</a:t>
            </a:r>
          </a:p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232920" y="4159919"/>
            <a:ext cx="1152128" cy="15923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Employee Representation Shared Service</a:t>
            </a:r>
          </a:p>
          <a:p>
            <a:pPr algn="ctr"/>
            <a:endParaRPr lang="en-GB" sz="1100" dirty="0"/>
          </a:p>
          <a:p>
            <a:pPr algn="ctr"/>
            <a:endParaRPr lang="en-GB" sz="1100" dirty="0"/>
          </a:p>
          <a:p>
            <a:pPr algn="ctr"/>
            <a:r>
              <a:rPr lang="en-GB" sz="1100" dirty="0"/>
              <a:t>Staff Side Lead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31740" y="3961680"/>
            <a:ext cx="1133028" cy="241964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HR Recruitment, Payroll &amp; Learning Shared Service</a:t>
            </a:r>
          </a:p>
          <a:p>
            <a:pPr algn="ctr"/>
            <a:r>
              <a:rPr lang="en-GB" sz="1200" b="1" dirty="0"/>
              <a:t> </a:t>
            </a:r>
          </a:p>
          <a:p>
            <a:pPr algn="ctr"/>
            <a:r>
              <a:rPr lang="en-GB" sz="1100" dirty="0"/>
              <a:t>HR Officer </a:t>
            </a:r>
          </a:p>
          <a:p>
            <a:pPr algn="ctr"/>
            <a:endParaRPr lang="en-GB" sz="1100" dirty="0"/>
          </a:p>
          <a:p>
            <a:pPr algn="ctr"/>
            <a:r>
              <a:rPr lang="en-GB" sz="1100" dirty="0"/>
              <a:t>HR Assistants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6496" y="3946028"/>
            <a:ext cx="1163316" cy="24352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HR Advisory Shared Service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r>
              <a:rPr lang="en-GB" sz="1100" dirty="0"/>
              <a:t>Snr HR Advisor</a:t>
            </a:r>
          </a:p>
          <a:p>
            <a:pPr algn="ctr"/>
            <a:r>
              <a:rPr lang="en-GB" sz="1100" dirty="0"/>
              <a:t>Asst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0512" y="2800772"/>
            <a:ext cx="1728192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HR &amp; OD </a:t>
            </a:r>
          </a:p>
          <a:p>
            <a:pPr algn="ctr"/>
            <a:r>
              <a:rPr lang="en-GB" sz="1200" dirty="0"/>
              <a:t>Business Partner</a:t>
            </a:r>
          </a:p>
          <a:p>
            <a:pPr algn="ctr"/>
            <a:r>
              <a:rPr lang="en-GB" sz="1200" dirty="0"/>
              <a:t> (Sheffield)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76736" y="2800772"/>
            <a:ext cx="1512168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OD,L&amp;D Business Partner Shared Service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81192" y="3923505"/>
            <a:ext cx="1368152" cy="24578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/>
          </a:p>
          <a:p>
            <a:pPr algn="ctr"/>
            <a:r>
              <a:rPr lang="en-GB" sz="1100" b="1" dirty="0"/>
              <a:t>HR System Management, Workforce Information &amp; ESR Learning Admin Shared Service</a:t>
            </a:r>
          </a:p>
          <a:p>
            <a:pPr algn="ctr"/>
            <a:r>
              <a:rPr lang="en-GB" sz="1100" b="1" dirty="0"/>
              <a:t> </a:t>
            </a:r>
          </a:p>
          <a:p>
            <a:pPr algn="ctr"/>
            <a:r>
              <a:rPr lang="en-GB" sz="1100" dirty="0"/>
              <a:t>HR Advisor</a:t>
            </a:r>
          </a:p>
          <a:p>
            <a:pPr algn="ctr"/>
            <a:endParaRPr lang="en-GB" sz="1100" dirty="0"/>
          </a:p>
          <a:p>
            <a:pPr algn="ctr"/>
            <a:r>
              <a:rPr lang="en-GB" sz="1100" dirty="0"/>
              <a:t>HR &amp; Workforce Info Officer</a:t>
            </a:r>
          </a:p>
          <a:p>
            <a:pPr algn="ctr"/>
            <a:endParaRPr lang="en-GB" sz="1100" b="1" dirty="0"/>
          </a:p>
        </p:txBody>
      </p:sp>
      <p:sp>
        <p:nvSpPr>
          <p:cNvPr id="16" name="Rectangle 15"/>
          <p:cNvSpPr/>
          <p:nvPr/>
        </p:nvSpPr>
        <p:spPr>
          <a:xfrm>
            <a:off x="6681192" y="2772966"/>
            <a:ext cx="1368152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HR &amp; OD Business Partner (Barnsley)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93360" y="2079615"/>
            <a:ext cx="1170459" cy="7949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Head of HR (Rotherham)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072680" y="1298848"/>
            <a:ext cx="5760640" cy="617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SYB Human Resources Shared Services hosted by NHS Sheffield CCG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Deputy Accountable Officer, Brian Hughes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July 2020</a:t>
            </a:r>
          </a:p>
        </p:txBody>
      </p:sp>
      <p:cxnSp>
        <p:nvCxnSpPr>
          <p:cNvPr id="22" name="Straight Connector 21"/>
          <p:cNvCxnSpPr>
            <a:stCxn id="4" idx="0"/>
          </p:cNvCxnSpPr>
          <p:nvPr/>
        </p:nvCxnSpPr>
        <p:spPr>
          <a:xfrm flipH="1" flipV="1">
            <a:off x="4767950" y="1916832"/>
            <a:ext cx="1" cy="16278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3"/>
          </p:cNvCxnSpPr>
          <p:nvPr/>
        </p:nvCxnSpPr>
        <p:spPr>
          <a:xfrm flipV="1">
            <a:off x="6046092" y="2358878"/>
            <a:ext cx="2147268" cy="1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0"/>
          </p:cNvCxnSpPr>
          <p:nvPr/>
        </p:nvCxnSpPr>
        <p:spPr>
          <a:xfrm flipV="1">
            <a:off x="998154" y="3715172"/>
            <a:ext cx="0" cy="23085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072680" y="3715172"/>
            <a:ext cx="0" cy="24650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3" idx="0"/>
          </p:cNvCxnSpPr>
          <p:nvPr/>
        </p:nvCxnSpPr>
        <p:spPr>
          <a:xfrm flipV="1">
            <a:off x="1424608" y="2352032"/>
            <a:ext cx="0" cy="4487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11635" y="2352032"/>
            <a:ext cx="2065201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46092" y="2564904"/>
            <a:ext cx="131917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16" idx="0"/>
          </p:cNvCxnSpPr>
          <p:nvPr/>
        </p:nvCxnSpPr>
        <p:spPr>
          <a:xfrm>
            <a:off x="7365268" y="2564904"/>
            <a:ext cx="0" cy="20806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2"/>
            <a:endCxn id="15" idx="0"/>
          </p:cNvCxnSpPr>
          <p:nvPr/>
        </p:nvCxnSpPr>
        <p:spPr>
          <a:xfrm>
            <a:off x="7365268" y="3687366"/>
            <a:ext cx="0" cy="2361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" idx="2"/>
          </p:cNvCxnSpPr>
          <p:nvPr/>
        </p:nvCxnSpPr>
        <p:spPr>
          <a:xfrm flipH="1">
            <a:off x="4767950" y="2638142"/>
            <a:ext cx="1" cy="150200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152800" y="2477097"/>
            <a:ext cx="3370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152800" y="2477097"/>
            <a:ext cx="0" cy="3236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0"/>
          </p:cNvCxnSpPr>
          <p:nvPr/>
        </p:nvCxnSpPr>
        <p:spPr>
          <a:xfrm flipV="1">
            <a:off x="3476836" y="3715172"/>
            <a:ext cx="0" cy="44474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1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/>
          <p:cNvSpPr/>
          <p:nvPr/>
        </p:nvSpPr>
        <p:spPr bwMode="auto">
          <a:xfrm>
            <a:off x="2903865" y="3140967"/>
            <a:ext cx="1925299" cy="1103312"/>
          </a:xfrm>
          <a:custGeom>
            <a:avLst/>
            <a:gdLst>
              <a:gd name="connsiteX0" fmla="*/ 0 w 870099"/>
              <a:gd name="connsiteY0" fmla="*/ 0 h 450498"/>
              <a:gd name="connsiteX1" fmla="*/ 870099 w 870099"/>
              <a:gd name="connsiteY1" fmla="*/ 0 h 450498"/>
              <a:gd name="connsiteX2" fmla="*/ 870099 w 870099"/>
              <a:gd name="connsiteY2" fmla="*/ 450498 h 450498"/>
              <a:gd name="connsiteX3" fmla="*/ 0 w 870099"/>
              <a:gd name="connsiteY3" fmla="*/ 450498 h 450498"/>
              <a:gd name="connsiteX4" fmla="*/ 0 w 870099"/>
              <a:gd name="connsiteY4" fmla="*/ 0 h 4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099" h="450498">
                <a:moveTo>
                  <a:pt x="0" y="0"/>
                </a:moveTo>
                <a:lnTo>
                  <a:pt x="870099" y="0"/>
                </a:lnTo>
                <a:lnTo>
                  <a:pt x="870099" y="450498"/>
                </a:lnTo>
                <a:lnTo>
                  <a:pt x="0" y="45049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0" tIns="5080" rIns="5080" bIns="63570" spcCol="1270" anchor="ctr"/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200" dirty="0"/>
              <a:t>(Central) x 2 posts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797" y="260350"/>
            <a:ext cx="70993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/>
              <a:t>Locality Managers</a:t>
            </a:r>
          </a:p>
        </p:txBody>
      </p:sp>
      <p:grpSp>
        <p:nvGrpSpPr>
          <p:cNvPr id="2053" name="Group 26"/>
          <p:cNvGrpSpPr>
            <a:grpSpLocks/>
          </p:cNvGrpSpPr>
          <p:nvPr/>
        </p:nvGrpSpPr>
        <p:grpSpPr bwMode="auto">
          <a:xfrm>
            <a:off x="3569428" y="1484784"/>
            <a:ext cx="2729310" cy="931814"/>
            <a:chOff x="5074903" y="1906709"/>
            <a:chExt cx="1019166" cy="864116"/>
          </a:xfrm>
        </p:grpSpPr>
        <p:sp>
          <p:nvSpPr>
            <p:cNvPr id="28" name="Rectangle 27"/>
            <p:cNvSpPr/>
            <p:nvPr/>
          </p:nvSpPr>
          <p:spPr>
            <a:xfrm>
              <a:off x="5074903" y="1906709"/>
              <a:ext cx="1019166" cy="86411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/>
                <a:t>Deputy Accountable officer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229673" y="1906709"/>
              <a:ext cx="864396" cy="864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" tIns="5080" rIns="5080" bIns="5080" spcCol="1270" anchor="ctr"/>
            <a:lstStyle/>
            <a:p>
              <a:pPr algn="ctr" defTabSz="355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en-GB" sz="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4934083" y="2416598"/>
            <a:ext cx="0" cy="4333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 bwMode="auto">
          <a:xfrm>
            <a:off x="775626" y="3140968"/>
            <a:ext cx="1802342" cy="1103312"/>
          </a:xfrm>
          <a:custGeom>
            <a:avLst/>
            <a:gdLst>
              <a:gd name="connsiteX0" fmla="*/ 0 w 870099"/>
              <a:gd name="connsiteY0" fmla="*/ 0 h 450498"/>
              <a:gd name="connsiteX1" fmla="*/ 870099 w 870099"/>
              <a:gd name="connsiteY1" fmla="*/ 0 h 450498"/>
              <a:gd name="connsiteX2" fmla="*/ 870099 w 870099"/>
              <a:gd name="connsiteY2" fmla="*/ 450498 h 450498"/>
              <a:gd name="connsiteX3" fmla="*/ 0 w 870099"/>
              <a:gd name="connsiteY3" fmla="*/ 450498 h 450498"/>
              <a:gd name="connsiteX4" fmla="*/ 0 w 870099"/>
              <a:gd name="connsiteY4" fmla="*/ 0 h 4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099" h="450498">
                <a:moveTo>
                  <a:pt x="0" y="0"/>
                </a:moveTo>
                <a:lnTo>
                  <a:pt x="870099" y="0"/>
                </a:lnTo>
                <a:lnTo>
                  <a:pt x="870099" y="450498"/>
                </a:lnTo>
                <a:lnTo>
                  <a:pt x="0" y="45049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0" tIns="5080" rIns="5080" bIns="63570" spcCol="1270" anchor="ctr"/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200" dirty="0"/>
              <a:t>(North) x 1 post</a:t>
            </a:r>
          </a:p>
        </p:txBody>
      </p:sp>
      <p:sp>
        <p:nvSpPr>
          <p:cNvPr id="35" name="Freeform 34"/>
          <p:cNvSpPr/>
          <p:nvPr/>
        </p:nvSpPr>
        <p:spPr bwMode="auto">
          <a:xfrm>
            <a:off x="5313041" y="3140968"/>
            <a:ext cx="1944216" cy="1103312"/>
          </a:xfrm>
          <a:custGeom>
            <a:avLst/>
            <a:gdLst>
              <a:gd name="connsiteX0" fmla="*/ 0 w 870099"/>
              <a:gd name="connsiteY0" fmla="*/ 0 h 450498"/>
              <a:gd name="connsiteX1" fmla="*/ 870099 w 870099"/>
              <a:gd name="connsiteY1" fmla="*/ 0 h 450498"/>
              <a:gd name="connsiteX2" fmla="*/ 870099 w 870099"/>
              <a:gd name="connsiteY2" fmla="*/ 450498 h 450498"/>
              <a:gd name="connsiteX3" fmla="*/ 0 w 870099"/>
              <a:gd name="connsiteY3" fmla="*/ 450498 h 450498"/>
              <a:gd name="connsiteX4" fmla="*/ 0 w 870099"/>
              <a:gd name="connsiteY4" fmla="*/ 0 h 4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099" h="450498">
                <a:moveTo>
                  <a:pt x="0" y="0"/>
                </a:moveTo>
                <a:lnTo>
                  <a:pt x="870099" y="0"/>
                </a:lnTo>
                <a:lnTo>
                  <a:pt x="870099" y="450498"/>
                </a:lnTo>
                <a:lnTo>
                  <a:pt x="0" y="45049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0" tIns="5080" rIns="5080" bIns="63570" spcCol="1270" anchor="ctr"/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200" dirty="0"/>
              <a:t>(HASL) 1 x post</a:t>
            </a:r>
          </a:p>
        </p:txBody>
      </p:sp>
      <p:sp>
        <p:nvSpPr>
          <p:cNvPr id="37" name="Freeform 36"/>
          <p:cNvSpPr/>
          <p:nvPr/>
        </p:nvSpPr>
        <p:spPr bwMode="auto">
          <a:xfrm>
            <a:off x="7449381" y="3140966"/>
            <a:ext cx="1872208" cy="1103313"/>
          </a:xfrm>
          <a:custGeom>
            <a:avLst/>
            <a:gdLst>
              <a:gd name="connsiteX0" fmla="*/ 0 w 870099"/>
              <a:gd name="connsiteY0" fmla="*/ 0 h 450498"/>
              <a:gd name="connsiteX1" fmla="*/ 870099 w 870099"/>
              <a:gd name="connsiteY1" fmla="*/ 0 h 450498"/>
              <a:gd name="connsiteX2" fmla="*/ 870099 w 870099"/>
              <a:gd name="connsiteY2" fmla="*/ 450498 h 450498"/>
              <a:gd name="connsiteX3" fmla="*/ 0 w 870099"/>
              <a:gd name="connsiteY3" fmla="*/ 450498 h 450498"/>
              <a:gd name="connsiteX4" fmla="*/ 0 w 870099"/>
              <a:gd name="connsiteY4" fmla="*/ 0 h 45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0099" h="450498">
                <a:moveTo>
                  <a:pt x="0" y="0"/>
                </a:moveTo>
                <a:lnTo>
                  <a:pt x="870099" y="0"/>
                </a:lnTo>
                <a:lnTo>
                  <a:pt x="870099" y="450498"/>
                </a:lnTo>
                <a:lnTo>
                  <a:pt x="0" y="450498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080" tIns="5080" rIns="5080" bIns="63570" spcCol="1270" anchor="ctr"/>
          <a:lstStyle/>
          <a:p>
            <a:pPr algn="ctr" defTabSz="355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GB" sz="1200" dirty="0">
                <a:solidFill>
                  <a:schemeClr val="bg1"/>
                </a:solidFill>
              </a:rPr>
              <a:t>(West) x 1 post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8472834" y="2873003"/>
            <a:ext cx="0" cy="3222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98738" y="2867448"/>
            <a:ext cx="0" cy="3000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82456" y="2873003"/>
            <a:ext cx="0" cy="3408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806312" y="2849985"/>
            <a:ext cx="0" cy="36388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06312" y="2849985"/>
            <a:ext cx="6666522" cy="174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67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592" y="1052737"/>
            <a:ext cx="7416824" cy="1368152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3600" b="1" dirty="0">
                <a:solidFill>
                  <a:schemeClr val="bg1"/>
                </a:solidFill>
              </a:rPr>
              <a:t>Sandie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sz="3600" b="1" dirty="0">
                <a:solidFill>
                  <a:schemeClr val="bg1"/>
                </a:solidFill>
              </a:rPr>
              <a:t>Buchan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4608" y="3068960"/>
            <a:ext cx="6934200" cy="13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Executive Director of Commissioning Development</a:t>
            </a:r>
          </a:p>
        </p:txBody>
      </p:sp>
    </p:spTree>
    <p:extLst>
      <p:ext uri="{BB962C8B-B14F-4D97-AF65-F5344CB8AC3E}">
        <p14:creationId xmlns:p14="http://schemas.microsoft.com/office/powerpoint/2010/main" val="88456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59231684"/>
              </p:ext>
            </p:extLst>
          </p:nvPr>
        </p:nvGraphicFramePr>
        <p:xfrm>
          <a:off x="227012" y="1268942"/>
          <a:ext cx="9431338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76300" y="1038535"/>
            <a:ext cx="3077935" cy="113854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63" b="1" dirty="0"/>
              <a:t>Senior Team</a:t>
            </a:r>
          </a:p>
        </p:txBody>
      </p:sp>
    </p:spTree>
    <p:extLst>
      <p:ext uri="{BB962C8B-B14F-4D97-AF65-F5344CB8AC3E}">
        <p14:creationId xmlns:p14="http://schemas.microsoft.com/office/powerpoint/2010/main" val="2614268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12407</TotalTime>
  <Words>2340</Words>
  <Application>Microsoft Office PowerPoint</Application>
  <PresentationFormat>A4 Paper (210x297 mm)</PresentationFormat>
  <Paragraphs>832</Paragraphs>
  <Slides>36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Calibri Light</vt:lpstr>
      <vt:lpstr>Lato Light</vt:lpstr>
      <vt:lpstr>Open Sans Light</vt:lpstr>
      <vt:lpstr>Poppins</vt:lpstr>
      <vt:lpstr>Office Theme</vt:lpstr>
      <vt:lpstr>3_Office Theme</vt:lpstr>
      <vt:lpstr>4_Office Theme</vt:lpstr>
      <vt:lpstr>Office Theme</vt:lpstr>
      <vt:lpstr>PowerPoint Presentation</vt:lpstr>
      <vt:lpstr>PowerPoint Presentation</vt:lpstr>
      <vt:lpstr>Brian Hughes </vt:lpstr>
      <vt:lpstr>Integration – Better Care Fund</vt:lpstr>
      <vt:lpstr>Communication, Engagement, Equality, Patient Experience and FOI</vt:lpstr>
      <vt:lpstr>PowerPoint Presentation</vt:lpstr>
      <vt:lpstr>PowerPoint Presentation</vt:lpstr>
      <vt:lpstr>Sandie Buchan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Jackie Mills</vt:lpstr>
      <vt:lpstr>PowerPoint Presentation</vt:lpstr>
      <vt:lpstr>PowerPoint Presentation</vt:lpstr>
      <vt:lpstr>PowerPoint Presentation</vt:lpstr>
      <vt:lpstr>Cath Tilney</vt:lpstr>
      <vt:lpstr>Accountable Officer – Director’s Administration </vt:lpstr>
      <vt:lpstr>PowerPoint Presentation</vt:lpstr>
      <vt:lpstr>PowerPoint Presentation</vt:lpstr>
      <vt:lpstr>PowerPoint Presentation</vt:lpstr>
      <vt:lpstr>Alun Windle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Primary Care Development Nurse Team </vt:lpstr>
      <vt:lpstr>PowerPoint Presentation</vt:lpstr>
      <vt:lpstr>Dr Zak McMurray</vt:lpstr>
      <vt:lpstr>Clinical Directors </vt:lpstr>
      <vt:lpstr>Medicines Optimisation &amp; AHP</vt:lpstr>
    </vt:vector>
  </TitlesOfParts>
  <Company>Sheffield PCT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Sheffield CCG High Level Structure</dc:title>
  <dc:creator>Idris Griffiths</dc:creator>
  <cp:lastModifiedBy>CLARKE, Simon (NHS SHEFFIELD CCG)</cp:lastModifiedBy>
  <cp:revision>506</cp:revision>
  <cp:lastPrinted>2021-01-07T16:16:13Z</cp:lastPrinted>
  <dcterms:created xsi:type="dcterms:W3CDTF">2012-10-03T14:46:22Z</dcterms:created>
  <dcterms:modified xsi:type="dcterms:W3CDTF">2021-11-24T11:33:17Z</dcterms:modified>
</cp:coreProperties>
</file>