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57" r:id="rId4"/>
    <p:sldId id="258" r:id="rId5"/>
    <p:sldId id="260" r:id="rId6"/>
    <p:sldId id="266" r:id="rId7"/>
    <p:sldId id="267" r:id="rId8"/>
    <p:sldId id="268" r:id="rId9"/>
    <p:sldId id="263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602" autoAdjust="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D965BDB7-67DA-49F8-A4B2-2B886B70A7B0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877CFC6-61BB-48E9-9230-788576CE68B9}" type="slidenum">
              <a:rPr lang="en-GB" smtClean="0"/>
              <a:t>‹#›</a:t>
            </a:fld>
            <a:endParaRPr lang="en-GB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DB7-67DA-49F8-A4B2-2B886B70A7B0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CFC6-61BB-48E9-9230-788576CE68B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DB7-67DA-49F8-A4B2-2B886B70A7B0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CFC6-61BB-48E9-9230-788576CE68B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DB7-67DA-49F8-A4B2-2B886B70A7B0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CFC6-61BB-48E9-9230-788576CE68B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DB7-67DA-49F8-A4B2-2B886B70A7B0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CFC6-61BB-48E9-9230-788576CE68B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DB7-67DA-49F8-A4B2-2B886B70A7B0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CFC6-61BB-48E9-9230-788576CE68B9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DB7-67DA-49F8-A4B2-2B886B70A7B0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CFC6-61BB-48E9-9230-788576CE68B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DB7-67DA-49F8-A4B2-2B886B70A7B0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CFC6-61BB-48E9-9230-788576CE68B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DB7-67DA-49F8-A4B2-2B886B70A7B0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CFC6-61BB-48E9-9230-788576CE68B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DB7-67DA-49F8-A4B2-2B886B70A7B0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CFC6-61BB-48E9-9230-788576CE68B9}" type="slidenum">
              <a:rPr lang="en-GB" smtClean="0"/>
              <a:t>‹#›</a:t>
            </a:fld>
            <a:endParaRPr lang="en-GB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DB7-67DA-49F8-A4B2-2B886B70A7B0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CFC6-61BB-48E9-9230-788576CE68B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D965BDB7-67DA-49F8-A4B2-2B886B70A7B0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7877CFC6-61BB-48E9-9230-788576CE68B9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3240804"/>
          </a:xfrm>
        </p:spPr>
        <p:txBody>
          <a:bodyPr>
            <a:noAutofit/>
          </a:bodyPr>
          <a:lstStyle/>
          <a:p>
            <a:r>
              <a:rPr lang="en-GB" dirty="0" smtClean="0"/>
              <a:t>Individual Health Care Plans (IHCP) for children and young people </a:t>
            </a:r>
            <a:endParaRPr lang="en-GB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3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8"/>
    </mc:Choice>
    <mc:Fallback xmlns="">
      <p:transition spd="slow" advTm="5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 </a:t>
            </a:r>
            <a:r>
              <a:rPr lang="en-GB" dirty="0" smtClean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pic>
        <p:nvPicPr>
          <p:cNvPr id="2050" name="Picture 2" descr="C:\Users\neucaw\AppData\Local\Microsoft\Windows\INetCache\IE\SNHNEYNW\thumbs-up-4007573_960_720[1]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790" y="2324100"/>
            <a:ext cx="5019433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0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8"/>
    </mc:Choice>
    <mc:Fallback xmlns="">
      <p:transition spd="slow" advTm="6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Aims and Objectives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To understand what an individual health care plan is</a:t>
            </a:r>
          </a:p>
          <a:p>
            <a:r>
              <a:rPr lang="en-GB" dirty="0" smtClean="0"/>
              <a:t>To understand the need and importance of the care plan when a child starts school</a:t>
            </a:r>
          </a:p>
          <a:p>
            <a:r>
              <a:rPr lang="en-GB" dirty="0" smtClean="0"/>
              <a:t>To understand what contributes towards a care plan and other considerations</a:t>
            </a:r>
          </a:p>
          <a:p>
            <a:r>
              <a:rPr lang="en-GB" dirty="0" smtClean="0"/>
              <a:t>Roles and Responsibilities of care planning</a:t>
            </a:r>
          </a:p>
          <a:p>
            <a:r>
              <a:rPr lang="en-GB" dirty="0" smtClean="0"/>
              <a:t>To develop confidence in completing care plans using a multi-disciplinary approach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9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00"/>
    </mc:Choice>
    <mc:Fallback xmlns="">
      <p:transition spd="slow" advTm="26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What are Individual Health Care Plans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200" dirty="0"/>
              <a:t>The main purpose of an individual </a:t>
            </a:r>
            <a:r>
              <a:rPr lang="en-GB" sz="3200" dirty="0" smtClean="0"/>
              <a:t>health care </a:t>
            </a:r>
            <a:r>
              <a:rPr lang="en-GB" sz="3200" dirty="0"/>
              <a:t>plan for a </a:t>
            </a:r>
            <a:r>
              <a:rPr lang="en-GB" sz="3200" dirty="0" smtClean="0"/>
              <a:t>child/young person with a </a:t>
            </a:r>
            <a:r>
              <a:rPr lang="en-GB" sz="3200" dirty="0"/>
              <a:t>medical </a:t>
            </a:r>
            <a:r>
              <a:rPr lang="en-GB" sz="3200" dirty="0" smtClean="0"/>
              <a:t>need </a:t>
            </a:r>
            <a:r>
              <a:rPr lang="en-GB" sz="3200" dirty="0"/>
              <a:t>is to </a:t>
            </a:r>
            <a:r>
              <a:rPr lang="en-GB" sz="3200" dirty="0" smtClean="0"/>
              <a:t>identify and clarify </a:t>
            </a:r>
            <a:r>
              <a:rPr lang="en-GB" sz="3200" dirty="0"/>
              <a:t>the level of </a:t>
            </a:r>
            <a:r>
              <a:rPr lang="en-GB" sz="3200" dirty="0" smtClean="0"/>
              <a:t>support to attend education and ongoing management of a medical need </a:t>
            </a:r>
            <a:endParaRPr lang="en-GB" sz="3200" dirty="0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9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03"/>
    </mc:Choice>
    <mc:Fallback xmlns="">
      <p:transition spd="slow" advTm="94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Why are they important?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Provides key information to help create a safe environment for the child/young person to attend education</a:t>
            </a:r>
          </a:p>
          <a:p>
            <a:r>
              <a:rPr lang="en-GB" dirty="0" smtClean="0"/>
              <a:t>Creates better relationships between Parents/Carers, Education and Health</a:t>
            </a:r>
          </a:p>
          <a:p>
            <a:r>
              <a:rPr lang="en-GB" dirty="0" smtClean="0"/>
              <a:t>Enables the school and child/young person to access appropriate support/provisions eg Training, groups </a:t>
            </a:r>
            <a:r>
              <a:rPr lang="en-GB" dirty="0" err="1" smtClean="0"/>
              <a:t>etc</a:t>
            </a:r>
            <a:r>
              <a:rPr lang="en-GB" dirty="0" smtClean="0"/>
              <a:t> to further their education and training</a:t>
            </a:r>
          </a:p>
          <a:p>
            <a:r>
              <a:rPr lang="en-GB" dirty="0" smtClean="0"/>
              <a:t>Smooth transition when a child/young person moves through education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3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11"/>
    </mc:Choice>
    <mc:Fallback xmlns="">
      <p:transition spd="slow" advTm="37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neucaw\AppData\Local\Microsoft\Windows\INetCache\IE\SNHNEYNW\doctor_PNG16003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793964"/>
            <a:ext cx="2594092" cy="328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eucaw\AppData\Local\Microsoft\Windows\INetCache\IE\1K6XRXOU\cartoon_kids_by_hamabear-d6ew3nt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77072"/>
            <a:ext cx="3186058" cy="239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eucaw\AppData\Local\Microsoft\Windows\INetCache\IE\1K6XRXOU\people-1082906_960_720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82402"/>
            <a:ext cx="239712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eucaw\AppData\Local\Microsoft\Windows\INetCache\IE\SNHNEYNW\School-PNG-Pic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315416"/>
            <a:ext cx="4293096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4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26"/>
    </mc:Choice>
    <mc:Fallback xmlns="">
      <p:transition spd="slow" advTm="35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What is needed in a plan and what to consider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3985668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Personal details</a:t>
            </a:r>
          </a:p>
          <a:p>
            <a:r>
              <a:rPr lang="en-GB" dirty="0" smtClean="0"/>
              <a:t>Description </a:t>
            </a:r>
            <a:r>
              <a:rPr lang="en-GB" dirty="0"/>
              <a:t>of medical </a:t>
            </a:r>
            <a:r>
              <a:rPr lang="en-GB" dirty="0" smtClean="0"/>
              <a:t>need</a:t>
            </a:r>
          </a:p>
          <a:p>
            <a:r>
              <a:rPr lang="en-GB" dirty="0"/>
              <a:t>Describe the level of support needed from </a:t>
            </a:r>
            <a:r>
              <a:rPr lang="en-GB" dirty="0" smtClean="0"/>
              <a:t>Education</a:t>
            </a:r>
          </a:p>
          <a:p>
            <a:r>
              <a:rPr lang="en-GB" dirty="0" smtClean="0"/>
              <a:t>Describe </a:t>
            </a:r>
            <a:r>
              <a:rPr lang="en-GB" dirty="0"/>
              <a:t>what constitutes an emergency and what the action to take if this </a:t>
            </a:r>
            <a:r>
              <a:rPr lang="en-GB" dirty="0" smtClean="0"/>
              <a:t>occurs</a:t>
            </a:r>
          </a:p>
          <a:p>
            <a:r>
              <a:rPr lang="en-GB" dirty="0" smtClean="0"/>
              <a:t>Emergency situations and who is responsible</a:t>
            </a:r>
          </a:p>
          <a:p>
            <a:r>
              <a:rPr lang="en-GB" dirty="0" smtClean="0"/>
              <a:t>Daily Care Requirements</a:t>
            </a:r>
          </a:p>
          <a:p>
            <a:r>
              <a:rPr lang="en-GB" dirty="0"/>
              <a:t>Specific support for child/young person’s education, social and emotional </a:t>
            </a:r>
            <a:r>
              <a:rPr lang="en-GB" dirty="0" smtClean="0"/>
              <a:t>needs</a:t>
            </a:r>
          </a:p>
          <a:p>
            <a:r>
              <a:rPr lang="en-GB" dirty="0" smtClean="0"/>
              <a:t>Other Information such as school trips</a:t>
            </a:r>
          </a:p>
          <a:p>
            <a:r>
              <a:rPr lang="en-GB" dirty="0" smtClean="0"/>
              <a:t>Who is responsible and contributing towards this care plan</a:t>
            </a:r>
            <a:endParaRPr lang="en-GB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7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679"/>
    </mc:Choice>
    <mc:Fallback xmlns="">
      <p:transition spd="slow" advTm="240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Training Needs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Does the Individual Health Care Plan require training or </a:t>
            </a:r>
            <a:r>
              <a:rPr lang="en-GB" dirty="0" smtClean="0"/>
              <a:t>advice?</a:t>
            </a:r>
          </a:p>
          <a:p>
            <a:r>
              <a:rPr lang="en-GB" dirty="0" smtClean="0"/>
              <a:t>What </a:t>
            </a:r>
            <a:r>
              <a:rPr lang="en-GB" dirty="0" smtClean="0"/>
              <a:t>does the training/advice </a:t>
            </a:r>
            <a:r>
              <a:rPr lang="en-GB" dirty="0" smtClean="0"/>
              <a:t>entail?</a:t>
            </a:r>
          </a:p>
          <a:p>
            <a:r>
              <a:rPr lang="en-GB" dirty="0" smtClean="0"/>
              <a:t>Where </a:t>
            </a:r>
            <a:r>
              <a:rPr lang="en-GB" dirty="0" smtClean="0"/>
              <a:t>do you get the training/advice </a:t>
            </a:r>
            <a:r>
              <a:rPr lang="en-GB" smtClean="0"/>
              <a:t>from?</a:t>
            </a:r>
          </a:p>
          <a:p>
            <a:r>
              <a:rPr lang="en-GB" smtClean="0"/>
              <a:t>Confidence </a:t>
            </a:r>
            <a:r>
              <a:rPr lang="en-GB" dirty="0" smtClean="0"/>
              <a:t>and Competence </a:t>
            </a:r>
            <a:endParaRPr lang="en-GB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1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54"/>
    </mc:Choice>
    <mc:Fallback xmlns="">
      <p:transition spd="slow" advTm="78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Overcoming Challenges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Early planning and intervention</a:t>
            </a:r>
          </a:p>
          <a:p>
            <a:r>
              <a:rPr lang="en-GB" dirty="0" smtClean="0"/>
              <a:t>Open and honest conversations</a:t>
            </a:r>
          </a:p>
          <a:p>
            <a:r>
              <a:rPr lang="en-GB" dirty="0" smtClean="0"/>
              <a:t>Involvement of everyone including parents/carers, the child/young person, Education Provision’s and Health professionals </a:t>
            </a:r>
            <a:endParaRPr lang="en-GB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0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85"/>
    </mc:Choice>
    <mc:Fallback xmlns="">
      <p:transition spd="slow" advTm="64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7024744" cy="1143000"/>
          </a:xfrm>
        </p:spPr>
        <p:txBody>
          <a:bodyPr/>
          <a:lstStyle/>
          <a:p>
            <a:pPr algn="ctr"/>
            <a:r>
              <a:rPr lang="en-GB" dirty="0" smtClean="0"/>
              <a:t>Key Messages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556792"/>
            <a:ext cx="6777317" cy="488210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dirty="0"/>
              <a:t>Developing </a:t>
            </a:r>
            <a:r>
              <a:rPr lang="en-GB" dirty="0" smtClean="0"/>
              <a:t>an individual health care </a:t>
            </a:r>
            <a:r>
              <a:rPr lang="en-GB" dirty="0"/>
              <a:t>plan should not </a:t>
            </a:r>
            <a:r>
              <a:rPr lang="en-GB" dirty="0" smtClean="0"/>
              <a:t>be an onerous task and each </a:t>
            </a:r>
            <a:r>
              <a:rPr lang="en-GB" dirty="0"/>
              <a:t>will contain different levels of detail according to the </a:t>
            </a:r>
            <a:r>
              <a:rPr lang="en-GB" dirty="0" smtClean="0"/>
              <a:t>individual needs </a:t>
            </a:r>
            <a:r>
              <a:rPr lang="en-GB" dirty="0"/>
              <a:t>of the </a:t>
            </a:r>
            <a:r>
              <a:rPr lang="en-GB" dirty="0" smtClean="0"/>
              <a:t>child /young person</a:t>
            </a:r>
          </a:p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Any health intervention carried out on a child/young person will need a care plan </a:t>
            </a:r>
          </a:p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Care plans need to be updated annually or sooner if the child/young person’s medical condition changes or at parent/carer requests</a:t>
            </a:r>
            <a:endParaRPr lang="en-GB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2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24"/>
    </mc:Choice>
    <mc:Fallback xmlns="">
      <p:transition spd="slow" advTm="34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891</TotalTime>
  <Words>367</Words>
  <Application>Microsoft Office PowerPoint</Application>
  <PresentationFormat>On-screen Show (4:3)</PresentationFormat>
  <Paragraphs>40</Paragraphs>
  <Slides>10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Austin</vt:lpstr>
      <vt:lpstr>Individual Health Care Plans (IHCP) for children and young people </vt:lpstr>
      <vt:lpstr>Aims and Objectives</vt:lpstr>
      <vt:lpstr>What are Individual Health Care Plans</vt:lpstr>
      <vt:lpstr>Why are they important?</vt:lpstr>
      <vt:lpstr>PowerPoint Presentation</vt:lpstr>
      <vt:lpstr>What is needed in a plan and what to consider</vt:lpstr>
      <vt:lpstr>Training Needs</vt:lpstr>
      <vt:lpstr>Overcoming Challenges</vt:lpstr>
      <vt:lpstr>Key Messages</vt:lpstr>
      <vt:lpstr>Thank you </vt:lpstr>
    </vt:vector>
  </TitlesOfParts>
  <Company>Sheffield Childrens NHS Foundation Trust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Individual Healthcare Plans (IHCP)</dc:title>
  <dc:creator>Carly-Anne Whyman</dc:creator>
  <cp:lastModifiedBy>Carly-Anne Whyman</cp:lastModifiedBy>
  <cp:revision>31</cp:revision>
  <dcterms:created xsi:type="dcterms:W3CDTF">2021-01-18T17:25:38Z</dcterms:created>
  <dcterms:modified xsi:type="dcterms:W3CDTF">2021-06-23T14:28:53Z</dcterms:modified>
</cp:coreProperties>
</file>