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14298613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3E2"/>
    <a:srgbClr val="A1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-136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6276E-F75E-4518-916A-05757D5ECBD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F4CE95-3C3F-4274-BB19-47592B3D5751}">
      <dgm:prSet phldrT="[Text]" custT="1"/>
      <dgm:spPr/>
      <dgm:t>
        <a:bodyPr/>
        <a:lstStyle/>
        <a:p>
          <a:r>
            <a:rPr lang="en-GB" sz="1000" dirty="0"/>
            <a:t>Chris Cotton, Deputy Director of Finance &amp; Corporate Services</a:t>
          </a:r>
        </a:p>
      </dgm:t>
    </dgm:pt>
    <dgm:pt modelId="{B0093CA7-5223-4164-B4BC-FD1690D32D29}" type="parTrans" cxnId="{DFF6DB7B-CDE5-4E73-97E0-5185742A2DD4}">
      <dgm:prSet/>
      <dgm:spPr/>
      <dgm:t>
        <a:bodyPr/>
        <a:lstStyle/>
        <a:p>
          <a:endParaRPr lang="en-GB"/>
        </a:p>
      </dgm:t>
    </dgm:pt>
    <dgm:pt modelId="{25C7BB26-A2FE-4A6A-B3D1-7D2C96789D50}" type="sibTrans" cxnId="{DFF6DB7B-CDE5-4E73-97E0-5185742A2DD4}">
      <dgm:prSet/>
      <dgm:spPr/>
      <dgm:t>
        <a:bodyPr/>
        <a:lstStyle/>
        <a:p>
          <a:endParaRPr lang="en-GB" dirty="0"/>
        </a:p>
      </dgm:t>
    </dgm:pt>
    <dgm:pt modelId="{5913031C-2E0D-421F-8968-592551D981B6}">
      <dgm:prSet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GB" sz="1000" dirty="0"/>
            <a:t>Senior Finance Manager (Contracts &amp; Partnerships)</a:t>
          </a:r>
        </a:p>
      </dgm:t>
    </dgm:pt>
    <dgm:pt modelId="{6985876C-01CD-43B2-A627-8905DC738DF4}" type="parTrans" cxnId="{EEFB9B2A-F1C7-4922-918D-440986996316}">
      <dgm:prSet/>
      <dgm:spPr/>
      <dgm:t>
        <a:bodyPr/>
        <a:lstStyle/>
        <a:p>
          <a:endParaRPr lang="en-GB"/>
        </a:p>
      </dgm:t>
    </dgm:pt>
    <dgm:pt modelId="{8DF73C74-EED9-4D0F-A897-FD1ACBFB9442}" type="sibTrans" cxnId="{EEFB9B2A-F1C7-4922-918D-440986996316}">
      <dgm:prSet custT="1"/>
      <dgm:spPr/>
      <dgm:t>
        <a:bodyPr/>
        <a:lstStyle/>
        <a:p>
          <a:endParaRPr lang="en-GB"/>
        </a:p>
      </dgm:t>
    </dgm:pt>
    <dgm:pt modelId="{301BD31A-F3D7-4F50-AA41-0A179934700F}">
      <dgm:prSet custT="1"/>
      <dgm:spPr/>
      <dgm:t>
        <a:bodyPr/>
        <a:lstStyle/>
        <a:p>
          <a:r>
            <a:rPr lang="en-GB" sz="1000" dirty="0"/>
            <a:t>Senior Finance Manager</a:t>
          </a:r>
        </a:p>
      </dgm:t>
    </dgm:pt>
    <dgm:pt modelId="{2B3CDFD4-74A8-4AFD-8027-49C26CC2CDCF}" type="parTrans" cxnId="{E37E5157-D062-4805-B7CC-E9CDB497885B}">
      <dgm:prSet/>
      <dgm:spPr/>
      <dgm:t>
        <a:bodyPr/>
        <a:lstStyle/>
        <a:p>
          <a:endParaRPr lang="en-GB"/>
        </a:p>
      </dgm:t>
    </dgm:pt>
    <dgm:pt modelId="{63FE38CF-072A-4EFD-B01C-894FF0448D2E}" type="sibTrans" cxnId="{E37E5157-D062-4805-B7CC-E9CDB497885B}">
      <dgm:prSet custT="1"/>
      <dgm:spPr/>
      <dgm:t>
        <a:bodyPr/>
        <a:lstStyle/>
        <a:p>
          <a:endParaRPr lang="en-GB"/>
        </a:p>
      </dgm:t>
    </dgm:pt>
    <dgm:pt modelId="{06227CD8-CF97-4272-9DF0-C59D2E1E310F}">
      <dgm:prSet custT="1"/>
      <dgm:spPr/>
      <dgm:t>
        <a:bodyPr/>
        <a:lstStyle/>
        <a:p>
          <a:r>
            <a:rPr lang="en-GB" sz="1000" dirty="0" smtClean="0"/>
            <a:t>Senior </a:t>
          </a:r>
          <a:r>
            <a:rPr lang="en-GB" sz="1000" dirty="0"/>
            <a:t>Finance Manager</a:t>
          </a:r>
        </a:p>
      </dgm:t>
    </dgm:pt>
    <dgm:pt modelId="{38F825D0-BFBE-4129-A4D9-6414A07DAAFA}" type="parTrans" cxnId="{F961EFB7-F52C-42AC-A83A-A99B569A989F}">
      <dgm:prSet/>
      <dgm:spPr/>
      <dgm:t>
        <a:bodyPr/>
        <a:lstStyle/>
        <a:p>
          <a:endParaRPr lang="en-GB"/>
        </a:p>
      </dgm:t>
    </dgm:pt>
    <dgm:pt modelId="{D6D4101F-C1D5-4E33-A181-DA35B5A6890B}" type="sibTrans" cxnId="{F961EFB7-F52C-42AC-A83A-A99B569A989F}">
      <dgm:prSet custT="1"/>
      <dgm:spPr/>
      <dgm:t>
        <a:bodyPr/>
        <a:lstStyle/>
        <a:p>
          <a:endParaRPr lang="en-GB"/>
        </a:p>
      </dgm:t>
    </dgm:pt>
    <dgm:pt modelId="{9157F081-2F8B-482E-892D-A997DC2A0864}">
      <dgm:prSet custT="1"/>
      <dgm:spPr/>
      <dgm:t>
        <a:bodyPr/>
        <a:lstStyle/>
        <a:p>
          <a:pPr algn="ctr"/>
          <a:r>
            <a:rPr lang="en-GB" sz="1000" dirty="0"/>
            <a:t>Senior Finance Manager (BCF &amp; ACP)*</a:t>
          </a:r>
        </a:p>
      </dgm:t>
    </dgm:pt>
    <dgm:pt modelId="{BBD30A33-3396-4395-92CF-426D6D4C89B1}" type="parTrans" cxnId="{03752B91-B39B-4248-A907-6C238178C66B}">
      <dgm:prSet/>
      <dgm:spPr/>
      <dgm:t>
        <a:bodyPr/>
        <a:lstStyle/>
        <a:p>
          <a:endParaRPr lang="en-GB"/>
        </a:p>
      </dgm:t>
    </dgm:pt>
    <dgm:pt modelId="{123E357B-74A8-4CAA-B62F-D9519CCBBF98}" type="sibTrans" cxnId="{03752B91-B39B-4248-A907-6C238178C66B}">
      <dgm:prSet/>
      <dgm:spPr/>
      <dgm:t>
        <a:bodyPr/>
        <a:lstStyle/>
        <a:p>
          <a:endParaRPr lang="en-GB"/>
        </a:p>
      </dgm:t>
    </dgm:pt>
    <dgm:pt modelId="{78493ADC-1019-4C98-B6C2-3CD7710CEA7C}">
      <dgm:prSet phldrT="[Text]" custT="1"/>
      <dgm:spPr/>
      <dgm:t>
        <a:bodyPr/>
        <a:lstStyle/>
        <a:p>
          <a:r>
            <a:rPr lang="en-GB" sz="1000" dirty="0"/>
            <a:t>Jackie Mills, Director of Finance &amp; Corporate Services</a:t>
          </a:r>
        </a:p>
      </dgm:t>
    </dgm:pt>
    <dgm:pt modelId="{A741997A-7D47-4908-B6D8-BC6AFC388312}" type="parTrans" cxnId="{44E5B5F2-BA1E-48DB-A5FA-6D479F89BA0D}">
      <dgm:prSet/>
      <dgm:spPr/>
      <dgm:t>
        <a:bodyPr/>
        <a:lstStyle/>
        <a:p>
          <a:endParaRPr lang="en-GB"/>
        </a:p>
      </dgm:t>
    </dgm:pt>
    <dgm:pt modelId="{3E25E942-E276-443C-8C9F-48177E0F433D}" type="sibTrans" cxnId="{44E5B5F2-BA1E-48DB-A5FA-6D479F89BA0D}">
      <dgm:prSet/>
      <dgm:spPr/>
      <dgm:t>
        <a:bodyPr/>
        <a:lstStyle/>
        <a:p>
          <a:endParaRPr lang="en-GB"/>
        </a:p>
      </dgm:t>
    </dgm:pt>
    <dgm:pt modelId="{20E8A6A5-BD06-4F1B-BEE3-E6682E318B9C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00" dirty="0"/>
            <a:t>Senior Finance Manager</a:t>
          </a:r>
        </a:p>
      </dgm:t>
    </dgm:pt>
    <dgm:pt modelId="{AFD0604A-0645-4E3A-B2BD-EA568AC8D663}" type="parTrans" cxnId="{2D961D9C-7578-4EE3-AACB-A40653489487}">
      <dgm:prSet/>
      <dgm:spPr/>
      <dgm:t>
        <a:bodyPr/>
        <a:lstStyle/>
        <a:p>
          <a:endParaRPr lang="en-GB"/>
        </a:p>
      </dgm:t>
    </dgm:pt>
    <dgm:pt modelId="{91C44756-01FF-49E5-BACF-B926C77BE84A}" type="sibTrans" cxnId="{2D961D9C-7578-4EE3-AACB-A40653489487}">
      <dgm:prSet/>
      <dgm:spPr/>
      <dgm:t>
        <a:bodyPr/>
        <a:lstStyle/>
        <a:p>
          <a:endParaRPr lang="en-GB"/>
        </a:p>
      </dgm:t>
    </dgm:pt>
    <dgm:pt modelId="{4C44DCB9-4B26-4051-8791-3320E23871D6}">
      <dgm:prSet phldrT="[Text]" custT="1"/>
      <dgm:spPr/>
      <dgm:t>
        <a:bodyPr/>
        <a:lstStyle/>
        <a:p>
          <a:r>
            <a:rPr lang="en-GB" sz="1000" dirty="0"/>
            <a:t>Senior Finance Manager (Financial &amp; Corporate Reporting)</a:t>
          </a:r>
        </a:p>
      </dgm:t>
    </dgm:pt>
    <dgm:pt modelId="{274DFA5C-30EF-402B-982C-BB36D9ED6C05}" type="parTrans" cxnId="{C4B0C393-69FB-464B-B799-1095DCD02CA4}">
      <dgm:prSet/>
      <dgm:spPr/>
      <dgm:t>
        <a:bodyPr/>
        <a:lstStyle/>
        <a:p>
          <a:endParaRPr lang="en-GB"/>
        </a:p>
      </dgm:t>
    </dgm:pt>
    <dgm:pt modelId="{C16339A0-07E0-4274-B22C-A20341AA6E9B}" type="sibTrans" cxnId="{C4B0C393-69FB-464B-B799-1095DCD02CA4}">
      <dgm:prSet/>
      <dgm:spPr/>
      <dgm:t>
        <a:bodyPr/>
        <a:lstStyle/>
        <a:p>
          <a:endParaRPr lang="en-GB"/>
        </a:p>
      </dgm:t>
    </dgm:pt>
    <dgm:pt modelId="{93B336C5-7227-4707-BF50-BDB31C5D303C}">
      <dgm:prSet phldrT="[Text]" custT="1"/>
      <dgm:spPr/>
      <dgm:t>
        <a:bodyPr/>
        <a:lstStyle/>
        <a:p>
          <a:r>
            <a:rPr lang="en-GB" sz="1000"/>
            <a:t>Financial </a:t>
          </a:r>
          <a:r>
            <a:rPr lang="en-GB" sz="1000" dirty="0"/>
            <a:t>Accountant</a:t>
          </a:r>
        </a:p>
      </dgm:t>
    </dgm:pt>
    <dgm:pt modelId="{1497E12B-FC74-4449-96DC-81EF50577C7D}" type="parTrans" cxnId="{A8086314-07DA-4B5C-8E11-F0093CA494EA}">
      <dgm:prSet/>
      <dgm:spPr/>
      <dgm:t>
        <a:bodyPr/>
        <a:lstStyle/>
        <a:p>
          <a:endParaRPr lang="en-GB"/>
        </a:p>
      </dgm:t>
    </dgm:pt>
    <dgm:pt modelId="{FEFBCD69-4F09-4423-B7BE-12BACA3DC7B2}" type="sibTrans" cxnId="{A8086314-07DA-4B5C-8E11-F0093CA494EA}">
      <dgm:prSet/>
      <dgm:spPr/>
      <dgm:t>
        <a:bodyPr/>
        <a:lstStyle/>
        <a:p>
          <a:endParaRPr lang="en-GB"/>
        </a:p>
      </dgm:t>
    </dgm:pt>
    <dgm:pt modelId="{FFD67896-AE1E-4CDF-86C1-311DC9B46932}">
      <dgm:prSet phldrT="[Text]" custT="1"/>
      <dgm:spPr/>
      <dgm:t>
        <a:bodyPr/>
        <a:lstStyle/>
        <a:p>
          <a:r>
            <a:rPr lang="en-GB" sz="1000" dirty="0"/>
            <a:t>Management Accountant</a:t>
          </a:r>
        </a:p>
      </dgm:t>
    </dgm:pt>
    <dgm:pt modelId="{78996CA2-BA92-43DF-922C-0F118B86ACF5}" type="parTrans" cxnId="{4B7BD41D-C5A1-4381-8EDE-D7054AEFB8F9}">
      <dgm:prSet/>
      <dgm:spPr/>
      <dgm:t>
        <a:bodyPr/>
        <a:lstStyle/>
        <a:p>
          <a:endParaRPr lang="en-GB"/>
        </a:p>
      </dgm:t>
    </dgm:pt>
    <dgm:pt modelId="{E7F5AD18-DF2C-4C25-AC8A-9E198BD143F8}" type="sibTrans" cxnId="{4B7BD41D-C5A1-4381-8EDE-D7054AEFB8F9}">
      <dgm:prSet/>
      <dgm:spPr/>
      <dgm:t>
        <a:bodyPr/>
        <a:lstStyle/>
        <a:p>
          <a:endParaRPr lang="en-GB"/>
        </a:p>
      </dgm:t>
    </dgm:pt>
    <dgm:pt modelId="{674D0E8B-8E81-4A49-83BA-F7AB70B0A84F}">
      <dgm:prSet phldrT="[Text]" custT="1"/>
      <dgm:spPr/>
      <dgm:t>
        <a:bodyPr/>
        <a:lstStyle/>
        <a:p>
          <a:r>
            <a:rPr lang="en-GB" sz="1000" dirty="0"/>
            <a:t>Management Accountant</a:t>
          </a:r>
        </a:p>
      </dgm:t>
    </dgm:pt>
    <dgm:pt modelId="{16B24717-5104-43FD-9272-8D9A880E41BC}" type="parTrans" cxnId="{1AD7A0B1-42BE-438A-9146-0C6FE437332D}">
      <dgm:prSet/>
      <dgm:spPr/>
      <dgm:t>
        <a:bodyPr/>
        <a:lstStyle/>
        <a:p>
          <a:endParaRPr lang="en-GB"/>
        </a:p>
      </dgm:t>
    </dgm:pt>
    <dgm:pt modelId="{F0BDA3BE-F871-4BDF-8177-C2AE8D5CA9E4}" type="sibTrans" cxnId="{1AD7A0B1-42BE-438A-9146-0C6FE437332D}">
      <dgm:prSet/>
      <dgm:spPr/>
      <dgm:t>
        <a:bodyPr/>
        <a:lstStyle/>
        <a:p>
          <a:endParaRPr lang="en-GB"/>
        </a:p>
      </dgm:t>
    </dgm:pt>
    <dgm:pt modelId="{50C5F13E-4ECC-4AF7-920A-C6F19AA21254}">
      <dgm:prSet phldrT="[Text]" custT="1"/>
      <dgm:spPr/>
      <dgm:t>
        <a:bodyPr/>
        <a:lstStyle/>
        <a:p>
          <a:r>
            <a:rPr lang="en-GB" sz="1000" dirty="0"/>
            <a:t>Management Accountant</a:t>
          </a:r>
        </a:p>
      </dgm:t>
    </dgm:pt>
    <dgm:pt modelId="{4ABD31EA-40AE-4EE7-9DDE-C7FB10B557CD}" type="parTrans" cxnId="{966916CF-907C-4267-BEB7-4C8752FAA0AE}">
      <dgm:prSet/>
      <dgm:spPr/>
      <dgm:t>
        <a:bodyPr/>
        <a:lstStyle/>
        <a:p>
          <a:endParaRPr lang="en-GB"/>
        </a:p>
      </dgm:t>
    </dgm:pt>
    <dgm:pt modelId="{D1941D01-CA84-40EF-87DE-4454D7A94812}" type="sibTrans" cxnId="{966916CF-907C-4267-BEB7-4C8752FAA0AE}">
      <dgm:prSet/>
      <dgm:spPr/>
      <dgm:t>
        <a:bodyPr/>
        <a:lstStyle/>
        <a:p>
          <a:endParaRPr lang="en-GB"/>
        </a:p>
      </dgm:t>
    </dgm:pt>
    <dgm:pt modelId="{8199283D-9931-42AB-B381-403C0748D3A9}">
      <dgm:prSet phldrT="[Text]" custT="1"/>
      <dgm:spPr/>
      <dgm:t>
        <a:bodyPr/>
        <a:lstStyle/>
        <a:p>
          <a:r>
            <a:rPr lang="en-GB" sz="1000"/>
            <a:t>Finance </a:t>
          </a:r>
          <a:r>
            <a:rPr lang="en-GB" sz="1000" dirty="0"/>
            <a:t>Assistant</a:t>
          </a:r>
        </a:p>
      </dgm:t>
    </dgm:pt>
    <dgm:pt modelId="{87D9DBB5-999B-44C9-AAB2-190418F52B57}" type="parTrans" cxnId="{510008A5-9449-41E4-847C-4B5D2CEC0B43}">
      <dgm:prSet/>
      <dgm:spPr/>
      <dgm:t>
        <a:bodyPr/>
        <a:lstStyle/>
        <a:p>
          <a:endParaRPr lang="en-GB"/>
        </a:p>
      </dgm:t>
    </dgm:pt>
    <dgm:pt modelId="{F716D2A9-016C-4532-A2C8-DA834AEE5F3A}" type="sibTrans" cxnId="{510008A5-9449-41E4-847C-4B5D2CEC0B43}">
      <dgm:prSet/>
      <dgm:spPr/>
      <dgm:t>
        <a:bodyPr/>
        <a:lstStyle/>
        <a:p>
          <a:endParaRPr lang="en-GB"/>
        </a:p>
      </dgm:t>
    </dgm:pt>
    <dgm:pt modelId="{F22D51E8-DC0A-460C-B149-152C3ADF91BF}">
      <dgm:prSet phldrT="[Text]" custT="1"/>
      <dgm:spPr/>
      <dgm:t>
        <a:bodyPr/>
        <a:lstStyle/>
        <a:p>
          <a:r>
            <a:rPr lang="en-GB" sz="1000" dirty="0"/>
            <a:t>Senior Finance Manager (Planning &amp; Service Change)</a:t>
          </a:r>
        </a:p>
      </dgm:t>
    </dgm:pt>
    <dgm:pt modelId="{5F5594C6-5A8C-4273-A047-0353BAE2722A}" type="parTrans" cxnId="{ED3A2B03-84AB-4855-854A-5333D9C7C6AF}">
      <dgm:prSet/>
      <dgm:spPr/>
      <dgm:t>
        <a:bodyPr/>
        <a:lstStyle/>
        <a:p>
          <a:endParaRPr lang="en-GB"/>
        </a:p>
      </dgm:t>
    </dgm:pt>
    <dgm:pt modelId="{49498B05-9329-4E92-B41E-C407871A342B}" type="sibTrans" cxnId="{ED3A2B03-84AB-4855-854A-5333D9C7C6AF}">
      <dgm:prSet/>
      <dgm:spPr/>
      <dgm:t>
        <a:bodyPr/>
        <a:lstStyle/>
        <a:p>
          <a:endParaRPr lang="en-GB"/>
        </a:p>
      </dgm:t>
    </dgm:pt>
    <dgm:pt modelId="{AB70AABD-CD28-422D-9B3D-ECBD247548D9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00" dirty="0"/>
            <a:t>Finance Manager</a:t>
          </a:r>
        </a:p>
      </dgm:t>
    </dgm:pt>
    <dgm:pt modelId="{E1648E98-5DCB-4E7A-ADC1-664FDA5FD39B}" type="parTrans" cxnId="{3098AAB6-E098-47CC-866F-C1EB71E4DB39}">
      <dgm:prSet/>
      <dgm:spPr/>
      <dgm:t>
        <a:bodyPr/>
        <a:lstStyle/>
        <a:p>
          <a:endParaRPr lang="en-GB"/>
        </a:p>
      </dgm:t>
    </dgm:pt>
    <dgm:pt modelId="{A0AE108D-A890-4CE5-A208-3E9A53ABB774}" type="sibTrans" cxnId="{3098AAB6-E098-47CC-866F-C1EB71E4DB39}">
      <dgm:prSet/>
      <dgm:spPr/>
      <dgm:t>
        <a:bodyPr/>
        <a:lstStyle/>
        <a:p>
          <a:endParaRPr lang="en-GB"/>
        </a:p>
      </dgm:t>
    </dgm:pt>
    <dgm:pt modelId="{AF93294E-7E82-438E-BCAF-34B392B38126}">
      <dgm:prSet custT="1"/>
      <dgm:spPr/>
      <dgm:t>
        <a:bodyPr/>
        <a:lstStyle/>
        <a:p>
          <a:r>
            <a:rPr lang="en-GB" sz="1000" dirty="0"/>
            <a:t>Finance Assistant</a:t>
          </a:r>
        </a:p>
      </dgm:t>
    </dgm:pt>
    <dgm:pt modelId="{75CF4A80-FEBC-4303-BF75-FBC97E8BB9A4}" type="parTrans" cxnId="{42A6EC39-B884-4368-BFC5-66170E97DE67}">
      <dgm:prSet/>
      <dgm:spPr/>
      <dgm:t>
        <a:bodyPr/>
        <a:lstStyle/>
        <a:p>
          <a:endParaRPr lang="en-GB"/>
        </a:p>
      </dgm:t>
    </dgm:pt>
    <dgm:pt modelId="{117C5D1D-67F8-415A-BDAB-F8DA99C03B93}" type="sibTrans" cxnId="{42A6EC39-B884-4368-BFC5-66170E97DE67}">
      <dgm:prSet/>
      <dgm:spPr/>
      <dgm:t>
        <a:bodyPr/>
        <a:lstStyle/>
        <a:p>
          <a:endParaRPr lang="en-GB"/>
        </a:p>
      </dgm:t>
    </dgm:pt>
    <dgm:pt modelId="{64053444-87D3-4F20-8B8A-DFA1025E623F}">
      <dgm:prSet custT="1"/>
      <dgm:spPr/>
      <dgm:t>
        <a:bodyPr/>
        <a:lstStyle/>
        <a:p>
          <a:r>
            <a:rPr lang="en-GB" sz="1000" dirty="0" smtClean="0"/>
            <a:t>Management </a:t>
          </a:r>
          <a:r>
            <a:rPr lang="en-GB" sz="1000" dirty="0"/>
            <a:t>Accountant</a:t>
          </a:r>
        </a:p>
      </dgm:t>
    </dgm:pt>
    <dgm:pt modelId="{4BFC4D2C-ED51-43B4-8081-895307DDAC48}" type="parTrans" cxnId="{6A670A7A-5468-4CA4-A665-E7C0EB5625C7}">
      <dgm:prSet/>
      <dgm:spPr/>
      <dgm:t>
        <a:bodyPr/>
        <a:lstStyle/>
        <a:p>
          <a:endParaRPr lang="en-GB"/>
        </a:p>
      </dgm:t>
    </dgm:pt>
    <dgm:pt modelId="{37DDF342-ECE2-4A8A-81A6-3FD3B4E72C18}" type="sibTrans" cxnId="{6A670A7A-5468-4CA4-A665-E7C0EB5625C7}">
      <dgm:prSet/>
      <dgm:spPr/>
      <dgm:t>
        <a:bodyPr/>
        <a:lstStyle/>
        <a:p>
          <a:endParaRPr lang="en-GB"/>
        </a:p>
      </dgm:t>
    </dgm:pt>
    <dgm:pt modelId="{96065966-11AF-4413-82CC-BA54BC5334C0}">
      <dgm:prSet custT="1"/>
      <dgm:spPr/>
      <dgm:t>
        <a:bodyPr/>
        <a:lstStyle/>
        <a:p>
          <a:r>
            <a:rPr lang="en-GB" sz="1000" dirty="0"/>
            <a:t>Finance Assistant</a:t>
          </a:r>
        </a:p>
      </dgm:t>
    </dgm:pt>
    <dgm:pt modelId="{B6B4AFD5-F27E-467E-A09E-ADF5C73B6409}" type="parTrans" cxnId="{CB864FA2-41D5-490E-A157-C73C7135AC5C}">
      <dgm:prSet/>
      <dgm:spPr/>
      <dgm:t>
        <a:bodyPr/>
        <a:lstStyle/>
        <a:p>
          <a:endParaRPr lang="en-GB"/>
        </a:p>
      </dgm:t>
    </dgm:pt>
    <dgm:pt modelId="{143F24EB-72DF-4867-A48E-66FF2484516B}" type="sibTrans" cxnId="{CB864FA2-41D5-490E-A157-C73C7135AC5C}">
      <dgm:prSet/>
      <dgm:spPr/>
      <dgm:t>
        <a:bodyPr/>
        <a:lstStyle/>
        <a:p>
          <a:endParaRPr lang="en-GB"/>
        </a:p>
      </dgm:t>
    </dgm:pt>
    <dgm:pt modelId="{E6BC77CB-2F60-4A46-8CDB-444996E0E2F4}">
      <dgm:prSet custT="1"/>
      <dgm:spPr/>
      <dgm:t>
        <a:bodyPr/>
        <a:lstStyle/>
        <a:p>
          <a:r>
            <a:rPr lang="en-GB" sz="1000" dirty="0"/>
            <a:t>Finance Manager</a:t>
          </a:r>
        </a:p>
      </dgm:t>
    </dgm:pt>
    <dgm:pt modelId="{D72B157B-4D59-46B8-9D09-9598F58123DD}" type="parTrans" cxnId="{06A0FE10-BFB3-4D58-8613-8425455E8E98}">
      <dgm:prSet/>
      <dgm:spPr/>
      <dgm:t>
        <a:bodyPr/>
        <a:lstStyle/>
        <a:p>
          <a:endParaRPr lang="en-GB"/>
        </a:p>
      </dgm:t>
    </dgm:pt>
    <dgm:pt modelId="{41236639-AC8B-4B19-91BC-3C17835541B5}" type="sibTrans" cxnId="{06A0FE10-BFB3-4D58-8613-8425455E8E98}">
      <dgm:prSet/>
      <dgm:spPr/>
      <dgm:t>
        <a:bodyPr/>
        <a:lstStyle/>
        <a:p>
          <a:endParaRPr lang="en-GB"/>
        </a:p>
      </dgm:t>
    </dgm:pt>
    <dgm:pt modelId="{1A31E098-5098-4283-B335-4717179D2872}">
      <dgm:prSet custT="1"/>
      <dgm:spPr/>
      <dgm:t>
        <a:bodyPr/>
        <a:lstStyle/>
        <a:p>
          <a:r>
            <a:rPr lang="en-GB" sz="1000" dirty="0" smtClean="0"/>
            <a:t>Management </a:t>
          </a:r>
          <a:r>
            <a:rPr lang="en-GB" sz="1000" dirty="0"/>
            <a:t>Accountant</a:t>
          </a:r>
        </a:p>
      </dgm:t>
    </dgm:pt>
    <dgm:pt modelId="{11F7290A-C6F0-4EB4-9412-F0557222375A}" type="parTrans" cxnId="{0C9EB628-5E0C-4AF2-A03D-F2DAB98EE5A2}">
      <dgm:prSet/>
      <dgm:spPr/>
      <dgm:t>
        <a:bodyPr/>
        <a:lstStyle/>
        <a:p>
          <a:endParaRPr lang="en-GB"/>
        </a:p>
      </dgm:t>
    </dgm:pt>
    <dgm:pt modelId="{922863FA-C31B-4E23-A311-202A70C227C8}" type="sibTrans" cxnId="{0C9EB628-5E0C-4AF2-A03D-F2DAB98EE5A2}">
      <dgm:prSet/>
      <dgm:spPr/>
      <dgm:t>
        <a:bodyPr/>
        <a:lstStyle/>
        <a:p>
          <a:endParaRPr lang="en-GB"/>
        </a:p>
      </dgm:t>
    </dgm:pt>
    <dgm:pt modelId="{E4AAE3AC-D2DD-4F2C-A8E2-0013070C6097}">
      <dgm:prSet phldrT="[Text]" custT="1"/>
      <dgm:spPr/>
      <dgm:t>
        <a:bodyPr/>
        <a:lstStyle/>
        <a:p>
          <a:r>
            <a:rPr lang="en-GB" sz="1000" dirty="0"/>
            <a:t>Services Risk and Governance Manager</a:t>
          </a:r>
        </a:p>
      </dgm:t>
    </dgm:pt>
    <dgm:pt modelId="{CA72C8E0-50B7-49A9-B245-FD2FB7A6C76E}" type="parTrans" cxnId="{A0D94CE4-AD1B-47C1-A224-2342C3E2C8DE}">
      <dgm:prSet/>
      <dgm:spPr/>
      <dgm:t>
        <a:bodyPr/>
        <a:lstStyle/>
        <a:p>
          <a:endParaRPr lang="en-GB"/>
        </a:p>
      </dgm:t>
    </dgm:pt>
    <dgm:pt modelId="{9E493439-450D-4DE2-8C3C-798B478AE385}" type="sibTrans" cxnId="{A0D94CE4-AD1B-47C1-A224-2342C3E2C8DE}">
      <dgm:prSet/>
      <dgm:spPr/>
      <dgm:t>
        <a:bodyPr/>
        <a:lstStyle/>
        <a:p>
          <a:endParaRPr lang="en-GB"/>
        </a:p>
      </dgm:t>
    </dgm:pt>
    <dgm:pt modelId="{0EAFB0C1-C80B-40E8-AE36-69244E08FD27}">
      <dgm:prSet phldrT="[Text]" custT="1"/>
      <dgm:spPr/>
      <dgm:t>
        <a:bodyPr/>
        <a:lstStyle/>
        <a:p>
          <a:r>
            <a:rPr lang="en-GB" sz="1000" dirty="0"/>
            <a:t>Corporate Services Facilities Manager</a:t>
          </a:r>
        </a:p>
      </dgm:t>
    </dgm:pt>
    <dgm:pt modelId="{D8543110-F724-48D6-A568-828D0951D40D}" type="parTrans" cxnId="{4A1671C2-6E0D-408E-885E-79A3E7E932D0}">
      <dgm:prSet/>
      <dgm:spPr/>
      <dgm:t>
        <a:bodyPr/>
        <a:lstStyle/>
        <a:p>
          <a:endParaRPr lang="en-GB"/>
        </a:p>
      </dgm:t>
    </dgm:pt>
    <dgm:pt modelId="{19402FA6-7C46-497E-8AB6-84AABBB0EB78}" type="sibTrans" cxnId="{4A1671C2-6E0D-408E-885E-79A3E7E932D0}">
      <dgm:prSet/>
      <dgm:spPr/>
      <dgm:t>
        <a:bodyPr/>
        <a:lstStyle/>
        <a:p>
          <a:endParaRPr lang="en-GB"/>
        </a:p>
      </dgm:t>
    </dgm:pt>
    <dgm:pt modelId="{355D5088-A6BB-4DD7-AA9C-43DEEA8437E4}">
      <dgm:prSet phldrT="[Text]" custT="1"/>
      <dgm:spPr/>
      <dgm:t>
        <a:bodyPr/>
        <a:lstStyle/>
        <a:p>
          <a:r>
            <a:rPr lang="en-GB" sz="1000" dirty="0"/>
            <a:t>Receptionist/ Facilities Support Officer</a:t>
          </a:r>
        </a:p>
      </dgm:t>
    </dgm:pt>
    <dgm:pt modelId="{07D2D5F9-CDF9-4EDA-9890-0A27C6ECDF63}" type="parTrans" cxnId="{261A317F-BBAF-4222-830E-2273AA43629F}">
      <dgm:prSet/>
      <dgm:spPr/>
      <dgm:t>
        <a:bodyPr/>
        <a:lstStyle/>
        <a:p>
          <a:endParaRPr lang="en-GB"/>
        </a:p>
      </dgm:t>
    </dgm:pt>
    <dgm:pt modelId="{382A8452-6E17-4DC9-B070-067B4AA3DFDE}" type="sibTrans" cxnId="{261A317F-BBAF-4222-830E-2273AA43629F}">
      <dgm:prSet/>
      <dgm:spPr/>
      <dgm:t>
        <a:bodyPr/>
        <a:lstStyle/>
        <a:p>
          <a:endParaRPr lang="en-GB"/>
        </a:p>
      </dgm:t>
    </dgm:pt>
    <dgm:pt modelId="{A53EA5E5-EE52-46C4-810C-FDD4BA12CF5C}">
      <dgm:prSet phldrT="[Text]" custT="1"/>
      <dgm:spPr/>
      <dgm:t>
        <a:bodyPr/>
        <a:lstStyle/>
        <a:p>
          <a:r>
            <a:rPr lang="en-GB" sz="1000" dirty="0"/>
            <a:t>Reception Supervisor</a:t>
          </a:r>
        </a:p>
      </dgm:t>
    </dgm:pt>
    <dgm:pt modelId="{C4DC7718-91A9-420F-AD4B-DBEA80EC269B}" type="parTrans" cxnId="{43590FF6-9E1E-48A5-8480-7413534E71D4}">
      <dgm:prSet/>
      <dgm:spPr/>
      <dgm:t>
        <a:bodyPr/>
        <a:lstStyle/>
        <a:p>
          <a:endParaRPr lang="en-GB"/>
        </a:p>
      </dgm:t>
    </dgm:pt>
    <dgm:pt modelId="{156F388E-E3D3-4BD0-A4A7-CE8405C4CF21}" type="sibTrans" cxnId="{43590FF6-9E1E-48A5-8480-7413534E71D4}">
      <dgm:prSet/>
      <dgm:spPr/>
      <dgm:t>
        <a:bodyPr/>
        <a:lstStyle/>
        <a:p>
          <a:endParaRPr lang="en-GB"/>
        </a:p>
      </dgm:t>
    </dgm:pt>
    <dgm:pt modelId="{CC7FE01F-F8F0-4D2F-8E33-E5D9A9CD9478}">
      <dgm:prSet phldrT="[Text]" custT="1"/>
      <dgm:spPr/>
      <dgm:t>
        <a:bodyPr/>
        <a:lstStyle/>
        <a:p>
          <a:r>
            <a:rPr lang="en-GB" sz="1000" dirty="0"/>
            <a:t>Receptionist/ Facilities Support Officer</a:t>
          </a:r>
        </a:p>
      </dgm:t>
    </dgm:pt>
    <dgm:pt modelId="{0A541007-DB55-458A-93ED-047B190A7BE2}" type="parTrans" cxnId="{5CD2921C-A31A-4733-BAED-E0BA5488757F}">
      <dgm:prSet/>
      <dgm:spPr/>
      <dgm:t>
        <a:bodyPr/>
        <a:lstStyle/>
        <a:p>
          <a:endParaRPr lang="en-GB"/>
        </a:p>
      </dgm:t>
    </dgm:pt>
    <dgm:pt modelId="{1803140E-2079-424D-98B3-1FB35DA5D3C4}" type="sibTrans" cxnId="{5CD2921C-A31A-4733-BAED-E0BA5488757F}">
      <dgm:prSet/>
      <dgm:spPr/>
      <dgm:t>
        <a:bodyPr/>
        <a:lstStyle/>
        <a:p>
          <a:endParaRPr lang="en-GB"/>
        </a:p>
      </dgm:t>
    </dgm:pt>
    <dgm:pt modelId="{20342163-F29F-4394-B4D5-707CD9C2BB61}">
      <dgm:prSet phldrT="[Text]" custT="1"/>
      <dgm:spPr/>
      <dgm:t>
        <a:bodyPr/>
        <a:lstStyle/>
        <a:p>
          <a:r>
            <a:rPr lang="en-GB" sz="1000" dirty="0"/>
            <a:t>Facilities Support Officer</a:t>
          </a:r>
        </a:p>
      </dgm:t>
    </dgm:pt>
    <dgm:pt modelId="{9BE1416D-4602-42E5-9031-77EC4A6F5BA3}" type="parTrans" cxnId="{E6CF7390-87E5-4B95-B07F-4CEBBCAB185F}">
      <dgm:prSet/>
      <dgm:spPr/>
      <dgm:t>
        <a:bodyPr/>
        <a:lstStyle/>
        <a:p>
          <a:endParaRPr lang="en-GB"/>
        </a:p>
      </dgm:t>
    </dgm:pt>
    <dgm:pt modelId="{7207380E-8487-4A9C-92E9-80B2B6161CAC}" type="sibTrans" cxnId="{E6CF7390-87E5-4B95-B07F-4CEBBCAB185F}">
      <dgm:prSet/>
      <dgm:spPr/>
      <dgm:t>
        <a:bodyPr/>
        <a:lstStyle/>
        <a:p>
          <a:endParaRPr lang="en-GB"/>
        </a:p>
      </dgm:t>
    </dgm:pt>
    <dgm:pt modelId="{6B97596A-B54C-4D4B-9EF2-9F6D9461F396}">
      <dgm:prSet phldrT="[Text]" custT="1"/>
      <dgm:spPr/>
      <dgm:t>
        <a:bodyPr/>
        <a:lstStyle/>
        <a:p>
          <a:r>
            <a:rPr lang="en-GB" sz="1000" dirty="0"/>
            <a:t>Facilities Support Officer</a:t>
          </a:r>
        </a:p>
      </dgm:t>
    </dgm:pt>
    <dgm:pt modelId="{64703F2F-3CBB-41C4-82C6-E3FF19107574}" type="parTrans" cxnId="{F5C5B878-B646-4077-8EDD-90BCA99B8E5F}">
      <dgm:prSet/>
      <dgm:spPr/>
      <dgm:t>
        <a:bodyPr/>
        <a:lstStyle/>
        <a:p>
          <a:endParaRPr lang="en-GB"/>
        </a:p>
      </dgm:t>
    </dgm:pt>
    <dgm:pt modelId="{E4BEA1AE-5C5E-469B-9BBD-411AB6B7C806}" type="sibTrans" cxnId="{F5C5B878-B646-4077-8EDD-90BCA99B8E5F}">
      <dgm:prSet/>
      <dgm:spPr/>
      <dgm:t>
        <a:bodyPr/>
        <a:lstStyle/>
        <a:p>
          <a:endParaRPr lang="en-GB"/>
        </a:p>
      </dgm:t>
    </dgm:pt>
    <dgm:pt modelId="{C7F08981-516C-44D9-A0A0-CF79652BE8B3}" type="pres">
      <dgm:prSet presAssocID="{7846276E-F75E-4518-916A-05757D5ECB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F9840DF-E5C7-40E0-80F9-6F052A198419}" type="pres">
      <dgm:prSet presAssocID="{78493ADC-1019-4C98-B6C2-3CD7710CEA7C}" presName="hierRoot1" presStyleCnt="0">
        <dgm:presLayoutVars>
          <dgm:hierBranch val="init"/>
        </dgm:presLayoutVars>
      </dgm:prSet>
      <dgm:spPr/>
    </dgm:pt>
    <dgm:pt modelId="{733C5BA2-06F0-4589-9817-CEF963EA3B5C}" type="pres">
      <dgm:prSet presAssocID="{78493ADC-1019-4C98-B6C2-3CD7710CEA7C}" presName="rootComposite1" presStyleCnt="0"/>
      <dgm:spPr/>
    </dgm:pt>
    <dgm:pt modelId="{EE3B5EF2-8856-41EB-B2AA-0F138324F50B}" type="pres">
      <dgm:prSet presAssocID="{78493ADC-1019-4C98-B6C2-3CD7710CEA7C}" presName="rootText1" presStyleLbl="node0" presStyleIdx="0" presStyleCnt="1" custScaleX="1702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3E1CF3-6104-485A-8996-1380E66F6118}" type="pres">
      <dgm:prSet presAssocID="{78493ADC-1019-4C98-B6C2-3CD7710CEA7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FABCC11-D6CA-460A-89B5-4D90F37374E0}" type="pres">
      <dgm:prSet presAssocID="{78493ADC-1019-4C98-B6C2-3CD7710CEA7C}" presName="hierChild2" presStyleCnt="0"/>
      <dgm:spPr/>
    </dgm:pt>
    <dgm:pt modelId="{259DBA53-839E-446C-99AB-757A0AF68344}" type="pres">
      <dgm:prSet presAssocID="{B0093CA7-5223-4164-B4BC-FD1690D32D29}" presName="Name37" presStyleLbl="parChTrans1D2" presStyleIdx="0" presStyleCnt="1"/>
      <dgm:spPr/>
      <dgm:t>
        <a:bodyPr/>
        <a:lstStyle/>
        <a:p>
          <a:endParaRPr lang="en-GB"/>
        </a:p>
      </dgm:t>
    </dgm:pt>
    <dgm:pt modelId="{DC9F03FE-C743-4896-B159-54F614662749}" type="pres">
      <dgm:prSet presAssocID="{7DF4CE95-3C3F-4274-BB19-47592B3D5751}" presName="hierRoot2" presStyleCnt="0">
        <dgm:presLayoutVars>
          <dgm:hierBranch val="init"/>
        </dgm:presLayoutVars>
      </dgm:prSet>
      <dgm:spPr/>
    </dgm:pt>
    <dgm:pt modelId="{36B2622B-EBD9-46C4-BB66-FA4827940289}" type="pres">
      <dgm:prSet presAssocID="{7DF4CE95-3C3F-4274-BB19-47592B3D5751}" presName="rootComposite" presStyleCnt="0"/>
      <dgm:spPr/>
    </dgm:pt>
    <dgm:pt modelId="{BC8897F8-5089-4854-AD02-0631116D6787}" type="pres">
      <dgm:prSet presAssocID="{7DF4CE95-3C3F-4274-BB19-47592B3D5751}" presName="rootText" presStyleLbl="node2" presStyleIdx="0" presStyleCnt="1" custScaleX="1702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79990B-58E3-491A-A6B7-31B3E3931301}" type="pres">
      <dgm:prSet presAssocID="{7DF4CE95-3C3F-4274-BB19-47592B3D5751}" presName="rootConnector" presStyleLbl="node2" presStyleIdx="0" presStyleCnt="1"/>
      <dgm:spPr/>
      <dgm:t>
        <a:bodyPr/>
        <a:lstStyle/>
        <a:p>
          <a:endParaRPr lang="en-GB"/>
        </a:p>
      </dgm:t>
    </dgm:pt>
    <dgm:pt modelId="{252F3F8D-D87E-43A7-B73E-076EBFD6EE4E}" type="pres">
      <dgm:prSet presAssocID="{7DF4CE95-3C3F-4274-BB19-47592B3D5751}" presName="hierChild4" presStyleCnt="0"/>
      <dgm:spPr/>
    </dgm:pt>
    <dgm:pt modelId="{6CAF268D-9FE0-4C43-9BAC-E5536BAC1575}" type="pres">
      <dgm:prSet presAssocID="{CA72C8E0-50B7-49A9-B245-FD2FB7A6C76E}" presName="Name37" presStyleLbl="parChTrans1D3" presStyleIdx="0" presStyleCnt="5"/>
      <dgm:spPr/>
      <dgm:t>
        <a:bodyPr/>
        <a:lstStyle/>
        <a:p>
          <a:endParaRPr lang="en-GB"/>
        </a:p>
      </dgm:t>
    </dgm:pt>
    <dgm:pt modelId="{A13EA595-0731-4335-8F1F-37FEC18979EB}" type="pres">
      <dgm:prSet presAssocID="{E4AAE3AC-D2DD-4F2C-A8E2-0013070C6097}" presName="hierRoot2" presStyleCnt="0">
        <dgm:presLayoutVars>
          <dgm:hierBranch val="init"/>
        </dgm:presLayoutVars>
      </dgm:prSet>
      <dgm:spPr/>
    </dgm:pt>
    <dgm:pt modelId="{99D876E6-4BAF-4B2F-9D9F-D19BEBA2696B}" type="pres">
      <dgm:prSet presAssocID="{E4AAE3AC-D2DD-4F2C-A8E2-0013070C6097}" presName="rootComposite" presStyleCnt="0"/>
      <dgm:spPr/>
    </dgm:pt>
    <dgm:pt modelId="{BFCB8324-7495-4457-9477-21DA5524D376}" type="pres">
      <dgm:prSet presAssocID="{E4AAE3AC-D2DD-4F2C-A8E2-0013070C6097}" presName="rootText" presStyleLbl="node3" presStyleIdx="0" presStyleCnt="5" custScaleX="1630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1B8415-D7DB-4B63-9CDD-73AAF1B22016}" type="pres">
      <dgm:prSet presAssocID="{E4AAE3AC-D2DD-4F2C-A8E2-0013070C6097}" presName="rootConnector" presStyleLbl="node3" presStyleIdx="0" presStyleCnt="5"/>
      <dgm:spPr/>
      <dgm:t>
        <a:bodyPr/>
        <a:lstStyle/>
        <a:p>
          <a:endParaRPr lang="en-GB"/>
        </a:p>
      </dgm:t>
    </dgm:pt>
    <dgm:pt modelId="{4AF6DDCD-F467-4115-BB39-4660B8CC49B7}" type="pres">
      <dgm:prSet presAssocID="{E4AAE3AC-D2DD-4F2C-A8E2-0013070C6097}" presName="hierChild4" presStyleCnt="0"/>
      <dgm:spPr/>
    </dgm:pt>
    <dgm:pt modelId="{847D5F90-5FE1-4785-A210-AB5797E655DE}" type="pres">
      <dgm:prSet presAssocID="{D8543110-F724-48D6-A568-828D0951D40D}" presName="Name37" presStyleLbl="parChTrans1D4" presStyleIdx="0" presStyleCnt="20"/>
      <dgm:spPr/>
      <dgm:t>
        <a:bodyPr/>
        <a:lstStyle/>
        <a:p>
          <a:endParaRPr lang="en-GB"/>
        </a:p>
      </dgm:t>
    </dgm:pt>
    <dgm:pt modelId="{D151D691-4658-4F30-87F2-4381FDD12182}" type="pres">
      <dgm:prSet presAssocID="{0EAFB0C1-C80B-40E8-AE36-69244E08FD27}" presName="hierRoot2" presStyleCnt="0">
        <dgm:presLayoutVars>
          <dgm:hierBranch val="init"/>
        </dgm:presLayoutVars>
      </dgm:prSet>
      <dgm:spPr/>
    </dgm:pt>
    <dgm:pt modelId="{D667418D-6BDF-499D-9EBA-D0F924AB4835}" type="pres">
      <dgm:prSet presAssocID="{0EAFB0C1-C80B-40E8-AE36-69244E08FD27}" presName="rootComposite" presStyleCnt="0"/>
      <dgm:spPr/>
    </dgm:pt>
    <dgm:pt modelId="{2A1F5F3D-B9E8-44A2-BDC4-8D1B1998417E}" type="pres">
      <dgm:prSet presAssocID="{0EAFB0C1-C80B-40E8-AE36-69244E08FD27}" presName="rootText" presStyleLbl="node4" presStyleIdx="0" presStyleCnt="20" custScaleX="1630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19D8AD-6504-4BBA-B067-1644064EFC43}" type="pres">
      <dgm:prSet presAssocID="{0EAFB0C1-C80B-40E8-AE36-69244E08FD27}" presName="rootConnector" presStyleLbl="node4" presStyleIdx="0" presStyleCnt="20"/>
      <dgm:spPr/>
      <dgm:t>
        <a:bodyPr/>
        <a:lstStyle/>
        <a:p>
          <a:endParaRPr lang="en-GB"/>
        </a:p>
      </dgm:t>
    </dgm:pt>
    <dgm:pt modelId="{2963D0BF-33E1-469E-B555-809A400D3894}" type="pres">
      <dgm:prSet presAssocID="{0EAFB0C1-C80B-40E8-AE36-69244E08FD27}" presName="hierChild4" presStyleCnt="0"/>
      <dgm:spPr/>
    </dgm:pt>
    <dgm:pt modelId="{02876EF2-E467-41EB-8585-40DECDFDAA70}" type="pres">
      <dgm:prSet presAssocID="{C4DC7718-91A9-420F-AD4B-DBEA80EC269B}" presName="Name37" presStyleLbl="parChTrans1D4" presStyleIdx="1" presStyleCnt="20"/>
      <dgm:spPr/>
      <dgm:t>
        <a:bodyPr/>
        <a:lstStyle/>
        <a:p>
          <a:endParaRPr lang="en-GB"/>
        </a:p>
      </dgm:t>
    </dgm:pt>
    <dgm:pt modelId="{DE148B71-FEE2-4634-B3D4-B109708F4B84}" type="pres">
      <dgm:prSet presAssocID="{A53EA5E5-EE52-46C4-810C-FDD4BA12CF5C}" presName="hierRoot2" presStyleCnt="0">
        <dgm:presLayoutVars>
          <dgm:hierBranch val="init"/>
        </dgm:presLayoutVars>
      </dgm:prSet>
      <dgm:spPr/>
    </dgm:pt>
    <dgm:pt modelId="{E42837BA-FC91-4F05-8CFE-A2A5615E8B43}" type="pres">
      <dgm:prSet presAssocID="{A53EA5E5-EE52-46C4-810C-FDD4BA12CF5C}" presName="rootComposite" presStyleCnt="0"/>
      <dgm:spPr/>
    </dgm:pt>
    <dgm:pt modelId="{D92883BF-0DC3-46E7-AB64-32A3CD9F486C}" type="pres">
      <dgm:prSet presAssocID="{A53EA5E5-EE52-46C4-810C-FDD4BA12CF5C}" presName="rootText" presStyleLbl="node4" presStyleIdx="1" presStyleCnt="20" custScaleX="1476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63B687-5559-4CF2-9538-28A85D236B2B}" type="pres">
      <dgm:prSet presAssocID="{A53EA5E5-EE52-46C4-810C-FDD4BA12CF5C}" presName="rootConnector" presStyleLbl="node4" presStyleIdx="1" presStyleCnt="20"/>
      <dgm:spPr/>
      <dgm:t>
        <a:bodyPr/>
        <a:lstStyle/>
        <a:p>
          <a:endParaRPr lang="en-GB"/>
        </a:p>
      </dgm:t>
    </dgm:pt>
    <dgm:pt modelId="{1635F5AF-1A60-448D-B722-54723ACFAB5A}" type="pres">
      <dgm:prSet presAssocID="{A53EA5E5-EE52-46C4-810C-FDD4BA12CF5C}" presName="hierChild4" presStyleCnt="0"/>
      <dgm:spPr/>
    </dgm:pt>
    <dgm:pt modelId="{75D8501D-541D-41DB-BC2F-328AE75F38EC}" type="pres">
      <dgm:prSet presAssocID="{07D2D5F9-CDF9-4EDA-9890-0A27C6ECDF63}" presName="Name37" presStyleLbl="parChTrans1D4" presStyleIdx="2" presStyleCnt="20"/>
      <dgm:spPr/>
      <dgm:t>
        <a:bodyPr/>
        <a:lstStyle/>
        <a:p>
          <a:endParaRPr lang="en-GB"/>
        </a:p>
      </dgm:t>
    </dgm:pt>
    <dgm:pt modelId="{58F39921-7E78-4190-B6D0-68E6999ACBD9}" type="pres">
      <dgm:prSet presAssocID="{355D5088-A6BB-4DD7-AA9C-43DEEA8437E4}" presName="hierRoot2" presStyleCnt="0">
        <dgm:presLayoutVars>
          <dgm:hierBranch val="init"/>
        </dgm:presLayoutVars>
      </dgm:prSet>
      <dgm:spPr/>
    </dgm:pt>
    <dgm:pt modelId="{CF38C875-1431-4BD7-8524-98AB66794509}" type="pres">
      <dgm:prSet presAssocID="{355D5088-A6BB-4DD7-AA9C-43DEEA8437E4}" presName="rootComposite" presStyleCnt="0"/>
      <dgm:spPr/>
    </dgm:pt>
    <dgm:pt modelId="{ABBA34ED-76E8-4676-B0BD-0D8582E54C7E}" type="pres">
      <dgm:prSet presAssocID="{355D5088-A6BB-4DD7-AA9C-43DEEA8437E4}" presName="rootText" presStyleLbl="node4" presStyleIdx="2" presStyleCnt="20" custScaleX="1667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85399A-7EDD-400A-9B77-B1006EDA5B49}" type="pres">
      <dgm:prSet presAssocID="{355D5088-A6BB-4DD7-AA9C-43DEEA8437E4}" presName="rootConnector" presStyleLbl="node4" presStyleIdx="2" presStyleCnt="20"/>
      <dgm:spPr/>
      <dgm:t>
        <a:bodyPr/>
        <a:lstStyle/>
        <a:p>
          <a:endParaRPr lang="en-GB"/>
        </a:p>
      </dgm:t>
    </dgm:pt>
    <dgm:pt modelId="{C1679DD0-ADCD-4AC3-B176-5C793C4A7CA6}" type="pres">
      <dgm:prSet presAssocID="{355D5088-A6BB-4DD7-AA9C-43DEEA8437E4}" presName="hierChild4" presStyleCnt="0"/>
      <dgm:spPr/>
    </dgm:pt>
    <dgm:pt modelId="{93AF5947-2714-457F-8D36-4DEEA98CD652}" type="pres">
      <dgm:prSet presAssocID="{355D5088-A6BB-4DD7-AA9C-43DEEA8437E4}" presName="hierChild5" presStyleCnt="0"/>
      <dgm:spPr/>
    </dgm:pt>
    <dgm:pt modelId="{30A0156A-7FB2-4D84-AF51-3C29F44A0033}" type="pres">
      <dgm:prSet presAssocID="{0A541007-DB55-458A-93ED-047B190A7BE2}" presName="Name37" presStyleLbl="parChTrans1D4" presStyleIdx="3" presStyleCnt="20"/>
      <dgm:spPr/>
      <dgm:t>
        <a:bodyPr/>
        <a:lstStyle/>
        <a:p>
          <a:endParaRPr lang="en-GB"/>
        </a:p>
      </dgm:t>
    </dgm:pt>
    <dgm:pt modelId="{17B55585-3E79-4385-B192-9FA164910BD1}" type="pres">
      <dgm:prSet presAssocID="{CC7FE01F-F8F0-4D2F-8E33-E5D9A9CD9478}" presName="hierRoot2" presStyleCnt="0">
        <dgm:presLayoutVars>
          <dgm:hierBranch val="init"/>
        </dgm:presLayoutVars>
      </dgm:prSet>
      <dgm:spPr/>
    </dgm:pt>
    <dgm:pt modelId="{CEBB3C9A-96B5-49A0-8602-83865BDFEEA8}" type="pres">
      <dgm:prSet presAssocID="{CC7FE01F-F8F0-4D2F-8E33-E5D9A9CD9478}" presName="rootComposite" presStyleCnt="0"/>
      <dgm:spPr/>
    </dgm:pt>
    <dgm:pt modelId="{E92CAB06-89DB-43E6-BE77-8EF64D46E54D}" type="pres">
      <dgm:prSet presAssocID="{CC7FE01F-F8F0-4D2F-8E33-E5D9A9CD9478}" presName="rootText" presStyleLbl="node4" presStyleIdx="3" presStyleCnt="20" custScaleX="1623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03B0754-199D-48E0-9324-7AFFB6B1D32A}" type="pres">
      <dgm:prSet presAssocID="{CC7FE01F-F8F0-4D2F-8E33-E5D9A9CD9478}" presName="rootConnector" presStyleLbl="node4" presStyleIdx="3" presStyleCnt="20"/>
      <dgm:spPr/>
      <dgm:t>
        <a:bodyPr/>
        <a:lstStyle/>
        <a:p>
          <a:endParaRPr lang="en-GB"/>
        </a:p>
      </dgm:t>
    </dgm:pt>
    <dgm:pt modelId="{A5400F3F-D641-4212-9074-485DAA4210EC}" type="pres">
      <dgm:prSet presAssocID="{CC7FE01F-F8F0-4D2F-8E33-E5D9A9CD9478}" presName="hierChild4" presStyleCnt="0"/>
      <dgm:spPr/>
    </dgm:pt>
    <dgm:pt modelId="{3E5A6848-210E-422A-BC80-05147701B858}" type="pres">
      <dgm:prSet presAssocID="{CC7FE01F-F8F0-4D2F-8E33-E5D9A9CD9478}" presName="hierChild5" presStyleCnt="0"/>
      <dgm:spPr/>
    </dgm:pt>
    <dgm:pt modelId="{5E0884AA-0600-49A8-A44C-687D6F51F7BB}" type="pres">
      <dgm:prSet presAssocID="{9BE1416D-4602-42E5-9031-77EC4A6F5BA3}" presName="Name37" presStyleLbl="parChTrans1D4" presStyleIdx="4" presStyleCnt="20"/>
      <dgm:spPr/>
      <dgm:t>
        <a:bodyPr/>
        <a:lstStyle/>
        <a:p>
          <a:endParaRPr lang="en-GB"/>
        </a:p>
      </dgm:t>
    </dgm:pt>
    <dgm:pt modelId="{10291ABF-2418-44E4-B53C-97E5BC5B4236}" type="pres">
      <dgm:prSet presAssocID="{20342163-F29F-4394-B4D5-707CD9C2BB61}" presName="hierRoot2" presStyleCnt="0">
        <dgm:presLayoutVars>
          <dgm:hierBranch val="init"/>
        </dgm:presLayoutVars>
      </dgm:prSet>
      <dgm:spPr/>
    </dgm:pt>
    <dgm:pt modelId="{25F94695-6524-48D5-AAAB-F5CBEF6FF5B7}" type="pres">
      <dgm:prSet presAssocID="{20342163-F29F-4394-B4D5-707CD9C2BB61}" presName="rootComposite" presStyleCnt="0"/>
      <dgm:spPr/>
    </dgm:pt>
    <dgm:pt modelId="{D48F6C42-30BB-453C-97F8-76554836C037}" type="pres">
      <dgm:prSet presAssocID="{20342163-F29F-4394-B4D5-707CD9C2BB61}" presName="rootText" presStyleLbl="node4" presStyleIdx="4" presStyleCnt="20" custScaleX="1309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5FCA6E2-08F5-4210-B64E-2426BEC373C6}" type="pres">
      <dgm:prSet presAssocID="{20342163-F29F-4394-B4D5-707CD9C2BB61}" presName="rootConnector" presStyleLbl="node4" presStyleIdx="4" presStyleCnt="20"/>
      <dgm:spPr/>
      <dgm:t>
        <a:bodyPr/>
        <a:lstStyle/>
        <a:p>
          <a:endParaRPr lang="en-GB"/>
        </a:p>
      </dgm:t>
    </dgm:pt>
    <dgm:pt modelId="{CC8D64EA-F3EB-4257-BFE1-159BC8A85A27}" type="pres">
      <dgm:prSet presAssocID="{20342163-F29F-4394-B4D5-707CD9C2BB61}" presName="hierChild4" presStyleCnt="0"/>
      <dgm:spPr/>
    </dgm:pt>
    <dgm:pt modelId="{1F6BBBC2-18C8-43E0-9A55-27944379DEF7}" type="pres">
      <dgm:prSet presAssocID="{20342163-F29F-4394-B4D5-707CD9C2BB61}" presName="hierChild5" presStyleCnt="0"/>
      <dgm:spPr/>
    </dgm:pt>
    <dgm:pt modelId="{08266370-392B-4C37-BC24-4B01D319F2DC}" type="pres">
      <dgm:prSet presAssocID="{64703F2F-3CBB-41C4-82C6-E3FF19107574}" presName="Name37" presStyleLbl="parChTrans1D4" presStyleIdx="5" presStyleCnt="20"/>
      <dgm:spPr/>
      <dgm:t>
        <a:bodyPr/>
        <a:lstStyle/>
        <a:p>
          <a:endParaRPr lang="en-GB"/>
        </a:p>
      </dgm:t>
    </dgm:pt>
    <dgm:pt modelId="{160882E0-C6B3-4A99-90C3-A78DEB0A80E1}" type="pres">
      <dgm:prSet presAssocID="{6B97596A-B54C-4D4B-9EF2-9F6D9461F396}" presName="hierRoot2" presStyleCnt="0">
        <dgm:presLayoutVars>
          <dgm:hierBranch val="init"/>
        </dgm:presLayoutVars>
      </dgm:prSet>
      <dgm:spPr/>
    </dgm:pt>
    <dgm:pt modelId="{D0908669-5356-4C16-8ECD-34095F30E2E0}" type="pres">
      <dgm:prSet presAssocID="{6B97596A-B54C-4D4B-9EF2-9F6D9461F396}" presName="rootComposite" presStyleCnt="0"/>
      <dgm:spPr/>
    </dgm:pt>
    <dgm:pt modelId="{D7FEE0AA-D241-41D1-9D7F-78DF14F39314}" type="pres">
      <dgm:prSet presAssocID="{6B97596A-B54C-4D4B-9EF2-9F6D9461F396}" presName="rootText" presStyleLbl="node4" presStyleIdx="5" presStyleCnt="20" custScaleX="1309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7FA6A8-9DF9-4B24-9911-7D8F9B50F8A3}" type="pres">
      <dgm:prSet presAssocID="{6B97596A-B54C-4D4B-9EF2-9F6D9461F396}" presName="rootConnector" presStyleLbl="node4" presStyleIdx="5" presStyleCnt="20"/>
      <dgm:spPr/>
      <dgm:t>
        <a:bodyPr/>
        <a:lstStyle/>
        <a:p>
          <a:endParaRPr lang="en-GB"/>
        </a:p>
      </dgm:t>
    </dgm:pt>
    <dgm:pt modelId="{4BB9FE32-FEFF-417C-84BB-619359D6E32F}" type="pres">
      <dgm:prSet presAssocID="{6B97596A-B54C-4D4B-9EF2-9F6D9461F396}" presName="hierChild4" presStyleCnt="0"/>
      <dgm:spPr/>
    </dgm:pt>
    <dgm:pt modelId="{62D80D82-64E0-4F05-84CB-0FFD1A47DE59}" type="pres">
      <dgm:prSet presAssocID="{6B97596A-B54C-4D4B-9EF2-9F6D9461F396}" presName="hierChild5" presStyleCnt="0"/>
      <dgm:spPr/>
    </dgm:pt>
    <dgm:pt modelId="{46E2AB75-174A-4084-8E74-42C6ABF6B6C3}" type="pres">
      <dgm:prSet presAssocID="{A53EA5E5-EE52-46C4-810C-FDD4BA12CF5C}" presName="hierChild5" presStyleCnt="0"/>
      <dgm:spPr/>
    </dgm:pt>
    <dgm:pt modelId="{E0AF3E98-093F-4A9F-9C59-271E1D5C6B83}" type="pres">
      <dgm:prSet presAssocID="{0EAFB0C1-C80B-40E8-AE36-69244E08FD27}" presName="hierChild5" presStyleCnt="0"/>
      <dgm:spPr/>
    </dgm:pt>
    <dgm:pt modelId="{7713B5CD-5FE6-4DD6-8448-45BDBCED337A}" type="pres">
      <dgm:prSet presAssocID="{E4AAE3AC-D2DD-4F2C-A8E2-0013070C6097}" presName="hierChild5" presStyleCnt="0"/>
      <dgm:spPr/>
    </dgm:pt>
    <dgm:pt modelId="{4EDAB34F-A66B-47A8-82CF-17DDE7F0A117}" type="pres">
      <dgm:prSet presAssocID="{274DFA5C-30EF-402B-982C-BB36D9ED6C05}" presName="Name37" presStyleLbl="parChTrans1D3" presStyleIdx="1" presStyleCnt="5"/>
      <dgm:spPr/>
      <dgm:t>
        <a:bodyPr/>
        <a:lstStyle/>
        <a:p>
          <a:endParaRPr lang="en-GB"/>
        </a:p>
      </dgm:t>
    </dgm:pt>
    <dgm:pt modelId="{4D75BB5E-A751-43B5-ADE1-0F5A5AC6E125}" type="pres">
      <dgm:prSet presAssocID="{4C44DCB9-4B26-4051-8791-3320E23871D6}" presName="hierRoot2" presStyleCnt="0">
        <dgm:presLayoutVars>
          <dgm:hierBranch val="init"/>
        </dgm:presLayoutVars>
      </dgm:prSet>
      <dgm:spPr/>
    </dgm:pt>
    <dgm:pt modelId="{23ABC8C3-82DB-4006-8A00-E8292D8E7B85}" type="pres">
      <dgm:prSet presAssocID="{4C44DCB9-4B26-4051-8791-3320E23871D6}" presName="rootComposite" presStyleCnt="0"/>
      <dgm:spPr/>
    </dgm:pt>
    <dgm:pt modelId="{25164C74-3FBF-46AD-8EEA-7806668293D9}" type="pres">
      <dgm:prSet presAssocID="{4C44DCB9-4B26-4051-8791-3320E23871D6}" presName="rootText" presStyleLbl="node3" presStyleIdx="1" presStyleCnt="5" custScaleX="2076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0F07BD-7578-400A-ACEC-B40EEDD61A22}" type="pres">
      <dgm:prSet presAssocID="{4C44DCB9-4B26-4051-8791-3320E23871D6}" presName="rootConnector" presStyleLbl="node3" presStyleIdx="1" presStyleCnt="5"/>
      <dgm:spPr/>
      <dgm:t>
        <a:bodyPr/>
        <a:lstStyle/>
        <a:p>
          <a:endParaRPr lang="en-GB"/>
        </a:p>
      </dgm:t>
    </dgm:pt>
    <dgm:pt modelId="{ED36586D-51C0-49A4-A2EC-DEFC321A718A}" type="pres">
      <dgm:prSet presAssocID="{4C44DCB9-4B26-4051-8791-3320E23871D6}" presName="hierChild4" presStyleCnt="0"/>
      <dgm:spPr/>
    </dgm:pt>
    <dgm:pt modelId="{28E7A656-61A3-4345-AECE-4517DF8F0EB0}" type="pres">
      <dgm:prSet presAssocID="{1497E12B-FC74-4449-96DC-81EF50577C7D}" presName="Name37" presStyleLbl="parChTrans1D4" presStyleIdx="6" presStyleCnt="20"/>
      <dgm:spPr/>
      <dgm:t>
        <a:bodyPr/>
        <a:lstStyle/>
        <a:p>
          <a:endParaRPr lang="en-GB"/>
        </a:p>
      </dgm:t>
    </dgm:pt>
    <dgm:pt modelId="{A0A994F5-61E9-4C23-8788-7395321B1C95}" type="pres">
      <dgm:prSet presAssocID="{93B336C5-7227-4707-BF50-BDB31C5D303C}" presName="hierRoot2" presStyleCnt="0">
        <dgm:presLayoutVars>
          <dgm:hierBranch val="init"/>
        </dgm:presLayoutVars>
      </dgm:prSet>
      <dgm:spPr/>
    </dgm:pt>
    <dgm:pt modelId="{55E45C3D-B017-4EB1-A253-D99D638DEF2B}" type="pres">
      <dgm:prSet presAssocID="{93B336C5-7227-4707-BF50-BDB31C5D303C}" presName="rootComposite" presStyleCnt="0"/>
      <dgm:spPr/>
    </dgm:pt>
    <dgm:pt modelId="{2EA60224-FAB8-44C5-8638-CAD7BE4EC0DA}" type="pres">
      <dgm:prSet presAssocID="{93B336C5-7227-4707-BF50-BDB31C5D303C}" presName="rootText" presStyleLbl="node4" presStyleIdx="6" presStyleCnt="20" custScaleX="1266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2182A2-F8D5-44E6-A8AB-98F8A5772DDF}" type="pres">
      <dgm:prSet presAssocID="{93B336C5-7227-4707-BF50-BDB31C5D303C}" presName="rootConnector" presStyleLbl="node4" presStyleIdx="6" presStyleCnt="20"/>
      <dgm:spPr/>
      <dgm:t>
        <a:bodyPr/>
        <a:lstStyle/>
        <a:p>
          <a:endParaRPr lang="en-GB"/>
        </a:p>
      </dgm:t>
    </dgm:pt>
    <dgm:pt modelId="{28B00F2D-57D7-4546-B65A-79BF3D6C99BA}" type="pres">
      <dgm:prSet presAssocID="{93B336C5-7227-4707-BF50-BDB31C5D303C}" presName="hierChild4" presStyleCnt="0"/>
      <dgm:spPr/>
    </dgm:pt>
    <dgm:pt modelId="{ED59453D-4CAD-4280-AC88-02ED0CB486F5}" type="pres">
      <dgm:prSet presAssocID="{78996CA2-BA92-43DF-922C-0F118B86ACF5}" presName="Name37" presStyleLbl="parChTrans1D4" presStyleIdx="7" presStyleCnt="20"/>
      <dgm:spPr/>
      <dgm:t>
        <a:bodyPr/>
        <a:lstStyle/>
        <a:p>
          <a:endParaRPr lang="en-GB"/>
        </a:p>
      </dgm:t>
    </dgm:pt>
    <dgm:pt modelId="{F675CE46-6581-40EF-A658-B7AA571E2A59}" type="pres">
      <dgm:prSet presAssocID="{FFD67896-AE1E-4CDF-86C1-311DC9B46932}" presName="hierRoot2" presStyleCnt="0">
        <dgm:presLayoutVars>
          <dgm:hierBranch val="init"/>
        </dgm:presLayoutVars>
      </dgm:prSet>
      <dgm:spPr/>
    </dgm:pt>
    <dgm:pt modelId="{9F8F1161-C72C-4623-AEB6-81577070E050}" type="pres">
      <dgm:prSet presAssocID="{FFD67896-AE1E-4CDF-86C1-311DC9B46932}" presName="rootComposite" presStyleCnt="0"/>
      <dgm:spPr/>
    </dgm:pt>
    <dgm:pt modelId="{5DB74663-9141-4438-A83A-D7EE95DA7418}" type="pres">
      <dgm:prSet presAssocID="{FFD67896-AE1E-4CDF-86C1-311DC9B46932}" presName="rootText" presStyleLbl="node4" presStyleIdx="7" presStyleCnt="20" custScaleX="1358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0B601D-4F1C-4CF3-A6D7-152305D879B3}" type="pres">
      <dgm:prSet presAssocID="{FFD67896-AE1E-4CDF-86C1-311DC9B46932}" presName="rootConnector" presStyleLbl="node4" presStyleIdx="7" presStyleCnt="20"/>
      <dgm:spPr/>
      <dgm:t>
        <a:bodyPr/>
        <a:lstStyle/>
        <a:p>
          <a:endParaRPr lang="en-GB"/>
        </a:p>
      </dgm:t>
    </dgm:pt>
    <dgm:pt modelId="{66E5D14E-126C-45B2-93A8-F5927884EED0}" type="pres">
      <dgm:prSet presAssocID="{FFD67896-AE1E-4CDF-86C1-311DC9B46932}" presName="hierChild4" presStyleCnt="0"/>
      <dgm:spPr/>
    </dgm:pt>
    <dgm:pt modelId="{AA883932-ED00-4E9A-97F1-F6699611F0CB}" type="pres">
      <dgm:prSet presAssocID="{FFD67896-AE1E-4CDF-86C1-311DC9B46932}" presName="hierChild5" presStyleCnt="0"/>
      <dgm:spPr/>
    </dgm:pt>
    <dgm:pt modelId="{A5C40759-158E-4498-B1CC-10ECA808FA10}" type="pres">
      <dgm:prSet presAssocID="{16B24717-5104-43FD-9272-8D9A880E41BC}" presName="Name37" presStyleLbl="parChTrans1D4" presStyleIdx="8" presStyleCnt="20"/>
      <dgm:spPr/>
      <dgm:t>
        <a:bodyPr/>
        <a:lstStyle/>
        <a:p>
          <a:endParaRPr lang="en-GB"/>
        </a:p>
      </dgm:t>
    </dgm:pt>
    <dgm:pt modelId="{D1F2E896-5EB9-43E6-A9C3-16F49AB5F471}" type="pres">
      <dgm:prSet presAssocID="{674D0E8B-8E81-4A49-83BA-F7AB70B0A84F}" presName="hierRoot2" presStyleCnt="0">
        <dgm:presLayoutVars>
          <dgm:hierBranch val="init"/>
        </dgm:presLayoutVars>
      </dgm:prSet>
      <dgm:spPr/>
    </dgm:pt>
    <dgm:pt modelId="{6ADFDC99-0A3C-4710-8229-FDAABF720C2E}" type="pres">
      <dgm:prSet presAssocID="{674D0E8B-8E81-4A49-83BA-F7AB70B0A84F}" presName="rootComposite" presStyleCnt="0"/>
      <dgm:spPr/>
    </dgm:pt>
    <dgm:pt modelId="{074D95A4-0B77-46DE-B305-85E054C4AD01}" type="pres">
      <dgm:prSet presAssocID="{674D0E8B-8E81-4A49-83BA-F7AB70B0A84F}" presName="rootText" presStyleLbl="node4" presStyleIdx="8" presStyleCnt="20" custScaleX="1358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B67970-13CE-424D-88C1-D3925E621C8A}" type="pres">
      <dgm:prSet presAssocID="{674D0E8B-8E81-4A49-83BA-F7AB70B0A84F}" presName="rootConnector" presStyleLbl="node4" presStyleIdx="8" presStyleCnt="20"/>
      <dgm:spPr/>
      <dgm:t>
        <a:bodyPr/>
        <a:lstStyle/>
        <a:p>
          <a:endParaRPr lang="en-GB"/>
        </a:p>
      </dgm:t>
    </dgm:pt>
    <dgm:pt modelId="{82532E57-8898-4DF8-BF5C-608FF5898356}" type="pres">
      <dgm:prSet presAssocID="{674D0E8B-8E81-4A49-83BA-F7AB70B0A84F}" presName="hierChild4" presStyleCnt="0"/>
      <dgm:spPr/>
    </dgm:pt>
    <dgm:pt modelId="{6255BBA1-FD1E-4139-BE48-02F0F415392E}" type="pres">
      <dgm:prSet presAssocID="{674D0E8B-8E81-4A49-83BA-F7AB70B0A84F}" presName="hierChild5" presStyleCnt="0"/>
      <dgm:spPr/>
    </dgm:pt>
    <dgm:pt modelId="{54CB5F2F-5228-4B8B-A5AA-3311E3DC0AE6}" type="pres">
      <dgm:prSet presAssocID="{4ABD31EA-40AE-4EE7-9DDE-C7FB10B557CD}" presName="Name37" presStyleLbl="parChTrans1D4" presStyleIdx="9" presStyleCnt="20"/>
      <dgm:spPr/>
      <dgm:t>
        <a:bodyPr/>
        <a:lstStyle/>
        <a:p>
          <a:endParaRPr lang="en-GB"/>
        </a:p>
      </dgm:t>
    </dgm:pt>
    <dgm:pt modelId="{C516FE65-C6FD-49B1-B062-A00D4FBB7F06}" type="pres">
      <dgm:prSet presAssocID="{50C5F13E-4ECC-4AF7-920A-C6F19AA21254}" presName="hierRoot2" presStyleCnt="0">
        <dgm:presLayoutVars>
          <dgm:hierBranch val="init"/>
        </dgm:presLayoutVars>
      </dgm:prSet>
      <dgm:spPr/>
    </dgm:pt>
    <dgm:pt modelId="{BD2F9DF2-382F-4DDC-900C-44EAD804113A}" type="pres">
      <dgm:prSet presAssocID="{50C5F13E-4ECC-4AF7-920A-C6F19AA21254}" presName="rootComposite" presStyleCnt="0"/>
      <dgm:spPr/>
    </dgm:pt>
    <dgm:pt modelId="{D6B5C2F5-A509-427F-90E3-90EF1812DE31}" type="pres">
      <dgm:prSet presAssocID="{50C5F13E-4ECC-4AF7-920A-C6F19AA21254}" presName="rootText" presStyleLbl="node4" presStyleIdx="9" presStyleCnt="20" custScaleX="1358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7D38E6-C346-486D-B102-7B15BF0FBE43}" type="pres">
      <dgm:prSet presAssocID="{50C5F13E-4ECC-4AF7-920A-C6F19AA21254}" presName="rootConnector" presStyleLbl="node4" presStyleIdx="9" presStyleCnt="20"/>
      <dgm:spPr/>
      <dgm:t>
        <a:bodyPr/>
        <a:lstStyle/>
        <a:p>
          <a:endParaRPr lang="en-GB"/>
        </a:p>
      </dgm:t>
    </dgm:pt>
    <dgm:pt modelId="{0DC9CAD9-E744-409A-BFD6-67A2D38E672F}" type="pres">
      <dgm:prSet presAssocID="{50C5F13E-4ECC-4AF7-920A-C6F19AA21254}" presName="hierChild4" presStyleCnt="0"/>
      <dgm:spPr/>
    </dgm:pt>
    <dgm:pt modelId="{F89768FA-A278-4901-9806-827EE6FAD921}" type="pres">
      <dgm:prSet presAssocID="{50C5F13E-4ECC-4AF7-920A-C6F19AA21254}" presName="hierChild5" presStyleCnt="0"/>
      <dgm:spPr/>
    </dgm:pt>
    <dgm:pt modelId="{D3EE28C1-83BD-47A6-A561-FD1DD36BC11B}" type="pres">
      <dgm:prSet presAssocID="{87D9DBB5-999B-44C9-AAB2-190418F52B57}" presName="Name37" presStyleLbl="parChTrans1D4" presStyleIdx="10" presStyleCnt="20"/>
      <dgm:spPr/>
      <dgm:t>
        <a:bodyPr/>
        <a:lstStyle/>
        <a:p>
          <a:endParaRPr lang="en-GB"/>
        </a:p>
      </dgm:t>
    </dgm:pt>
    <dgm:pt modelId="{A7157D00-7D92-4C99-A47A-C2975519756A}" type="pres">
      <dgm:prSet presAssocID="{8199283D-9931-42AB-B381-403C0748D3A9}" presName="hierRoot2" presStyleCnt="0">
        <dgm:presLayoutVars>
          <dgm:hierBranch val="init"/>
        </dgm:presLayoutVars>
      </dgm:prSet>
      <dgm:spPr/>
    </dgm:pt>
    <dgm:pt modelId="{148CA8C0-AAA5-4800-B664-CD8D831A8FAC}" type="pres">
      <dgm:prSet presAssocID="{8199283D-9931-42AB-B381-403C0748D3A9}" presName="rootComposite" presStyleCnt="0"/>
      <dgm:spPr/>
    </dgm:pt>
    <dgm:pt modelId="{D20A1B22-1B60-43FB-B689-CE92D9249DC6}" type="pres">
      <dgm:prSet presAssocID="{8199283D-9931-42AB-B381-403C0748D3A9}" presName="rootText" presStyleLbl="node4" presStyleIdx="10" presStyleCnt="20" custScaleX="1358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B2117D-B044-4CE9-8EC3-CB91CAF3D7EA}" type="pres">
      <dgm:prSet presAssocID="{8199283D-9931-42AB-B381-403C0748D3A9}" presName="rootConnector" presStyleLbl="node4" presStyleIdx="10" presStyleCnt="20"/>
      <dgm:spPr/>
      <dgm:t>
        <a:bodyPr/>
        <a:lstStyle/>
        <a:p>
          <a:endParaRPr lang="en-GB"/>
        </a:p>
      </dgm:t>
    </dgm:pt>
    <dgm:pt modelId="{355E4A72-8225-464C-8D95-5C2665DF26D1}" type="pres">
      <dgm:prSet presAssocID="{8199283D-9931-42AB-B381-403C0748D3A9}" presName="hierChild4" presStyleCnt="0"/>
      <dgm:spPr/>
    </dgm:pt>
    <dgm:pt modelId="{F369CDC7-AA3F-4DAE-A54A-CD0FF7DBDB28}" type="pres">
      <dgm:prSet presAssocID="{8199283D-9931-42AB-B381-403C0748D3A9}" presName="hierChild5" presStyleCnt="0"/>
      <dgm:spPr/>
    </dgm:pt>
    <dgm:pt modelId="{4A308694-B4F5-40C9-913D-8B4CAF57DDBA}" type="pres">
      <dgm:prSet presAssocID="{93B336C5-7227-4707-BF50-BDB31C5D303C}" presName="hierChild5" presStyleCnt="0"/>
      <dgm:spPr/>
    </dgm:pt>
    <dgm:pt modelId="{7CA667E7-D828-4159-A9C1-A33A834047C7}" type="pres">
      <dgm:prSet presAssocID="{4C44DCB9-4B26-4051-8791-3320E23871D6}" presName="hierChild5" presStyleCnt="0"/>
      <dgm:spPr/>
    </dgm:pt>
    <dgm:pt modelId="{6377EC23-A409-4B91-BACC-3AEC2F02DC1C}" type="pres">
      <dgm:prSet presAssocID="{5F5594C6-5A8C-4273-A047-0353BAE2722A}" presName="Name37" presStyleLbl="parChTrans1D3" presStyleIdx="2" presStyleCnt="5"/>
      <dgm:spPr/>
      <dgm:t>
        <a:bodyPr/>
        <a:lstStyle/>
        <a:p>
          <a:endParaRPr lang="en-GB"/>
        </a:p>
      </dgm:t>
    </dgm:pt>
    <dgm:pt modelId="{E8507B06-EF0E-402A-BD60-1FF6F57F191D}" type="pres">
      <dgm:prSet presAssocID="{F22D51E8-DC0A-460C-B149-152C3ADF91BF}" presName="hierRoot2" presStyleCnt="0">
        <dgm:presLayoutVars>
          <dgm:hierBranch val="init"/>
        </dgm:presLayoutVars>
      </dgm:prSet>
      <dgm:spPr/>
    </dgm:pt>
    <dgm:pt modelId="{03981B0D-D564-4D93-91A6-715B77D16C04}" type="pres">
      <dgm:prSet presAssocID="{F22D51E8-DC0A-460C-B149-152C3ADF91BF}" presName="rootComposite" presStyleCnt="0"/>
      <dgm:spPr/>
    </dgm:pt>
    <dgm:pt modelId="{EEB53280-0325-45F5-9C9D-BBAE81D44492}" type="pres">
      <dgm:prSet presAssocID="{F22D51E8-DC0A-460C-B149-152C3ADF91BF}" presName="rootText" presStyleLbl="node3" presStyleIdx="2" presStyleCnt="5" custScaleX="17883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0748CD-BE87-4669-9310-4AF4102C9565}" type="pres">
      <dgm:prSet presAssocID="{F22D51E8-DC0A-460C-B149-152C3ADF91BF}" presName="rootConnector" presStyleLbl="node3" presStyleIdx="2" presStyleCnt="5"/>
      <dgm:spPr/>
      <dgm:t>
        <a:bodyPr/>
        <a:lstStyle/>
        <a:p>
          <a:endParaRPr lang="en-GB"/>
        </a:p>
      </dgm:t>
    </dgm:pt>
    <dgm:pt modelId="{3B0F2D15-8BE4-49DF-9485-C2C9481F0FB4}" type="pres">
      <dgm:prSet presAssocID="{F22D51E8-DC0A-460C-B149-152C3ADF91BF}" presName="hierChild4" presStyleCnt="0"/>
      <dgm:spPr/>
    </dgm:pt>
    <dgm:pt modelId="{6FA43146-288A-406C-B63D-678D19FD04AA}" type="pres">
      <dgm:prSet presAssocID="{AFD0604A-0645-4E3A-B2BD-EA568AC8D663}" presName="Name37" presStyleLbl="parChTrans1D4" presStyleIdx="11" presStyleCnt="20"/>
      <dgm:spPr/>
      <dgm:t>
        <a:bodyPr/>
        <a:lstStyle/>
        <a:p>
          <a:endParaRPr lang="en-GB"/>
        </a:p>
      </dgm:t>
    </dgm:pt>
    <dgm:pt modelId="{7C9FCDC2-E344-48F6-B92D-9BE36FB4B429}" type="pres">
      <dgm:prSet presAssocID="{20E8A6A5-BD06-4F1B-BEE3-E6682E318B9C}" presName="hierRoot2" presStyleCnt="0">
        <dgm:presLayoutVars>
          <dgm:hierBranch val="init"/>
        </dgm:presLayoutVars>
      </dgm:prSet>
      <dgm:spPr/>
    </dgm:pt>
    <dgm:pt modelId="{00576E61-E46A-4272-9E6A-8A23B1F2DE11}" type="pres">
      <dgm:prSet presAssocID="{20E8A6A5-BD06-4F1B-BEE3-E6682E318B9C}" presName="rootComposite" presStyleCnt="0"/>
      <dgm:spPr/>
    </dgm:pt>
    <dgm:pt modelId="{294A764D-5834-45EF-A1D3-11913B54767A}" type="pres">
      <dgm:prSet presAssocID="{20E8A6A5-BD06-4F1B-BEE3-E6682E318B9C}" presName="rootText" presStyleLbl="node4" presStyleIdx="11" presStyleCnt="20" custScaleX="1355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A68025-BD6D-4E2B-86A6-9E0705E6E88F}" type="pres">
      <dgm:prSet presAssocID="{20E8A6A5-BD06-4F1B-BEE3-E6682E318B9C}" presName="rootConnector" presStyleLbl="node4" presStyleIdx="11" presStyleCnt="20"/>
      <dgm:spPr/>
      <dgm:t>
        <a:bodyPr/>
        <a:lstStyle/>
        <a:p>
          <a:endParaRPr lang="en-GB"/>
        </a:p>
      </dgm:t>
    </dgm:pt>
    <dgm:pt modelId="{77AC65C8-65A1-4152-A914-DBAD7A0400BC}" type="pres">
      <dgm:prSet presAssocID="{20E8A6A5-BD06-4F1B-BEE3-E6682E318B9C}" presName="hierChild4" presStyleCnt="0"/>
      <dgm:spPr/>
    </dgm:pt>
    <dgm:pt modelId="{76839DD4-A3AE-405E-968F-79EE954BF4E5}" type="pres">
      <dgm:prSet presAssocID="{20E8A6A5-BD06-4F1B-BEE3-E6682E318B9C}" presName="hierChild5" presStyleCnt="0"/>
      <dgm:spPr/>
    </dgm:pt>
    <dgm:pt modelId="{6EB21E8B-D57A-43BC-AA77-D05D0533AF2F}" type="pres">
      <dgm:prSet presAssocID="{E1648E98-5DCB-4E7A-ADC1-664FDA5FD39B}" presName="Name37" presStyleLbl="parChTrans1D4" presStyleIdx="12" presStyleCnt="20"/>
      <dgm:spPr/>
      <dgm:t>
        <a:bodyPr/>
        <a:lstStyle/>
        <a:p>
          <a:endParaRPr lang="en-GB"/>
        </a:p>
      </dgm:t>
    </dgm:pt>
    <dgm:pt modelId="{DF44C4DA-9673-40ED-AFCD-589CAC933E3D}" type="pres">
      <dgm:prSet presAssocID="{AB70AABD-CD28-422D-9B3D-ECBD247548D9}" presName="hierRoot2" presStyleCnt="0">
        <dgm:presLayoutVars>
          <dgm:hierBranch val="init"/>
        </dgm:presLayoutVars>
      </dgm:prSet>
      <dgm:spPr/>
    </dgm:pt>
    <dgm:pt modelId="{910DA022-DED0-47C6-8F70-9B47633249A0}" type="pres">
      <dgm:prSet presAssocID="{AB70AABD-CD28-422D-9B3D-ECBD247548D9}" presName="rootComposite" presStyleCnt="0"/>
      <dgm:spPr/>
    </dgm:pt>
    <dgm:pt modelId="{AC856285-24B5-429D-B8E9-D65EF51E03AC}" type="pres">
      <dgm:prSet presAssocID="{AB70AABD-CD28-422D-9B3D-ECBD247548D9}" presName="rootText" presStyleLbl="node4" presStyleIdx="12" presStyleCnt="20" custScaleX="1358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2B644D-7683-40DC-B256-6DAFAF62D4F6}" type="pres">
      <dgm:prSet presAssocID="{AB70AABD-CD28-422D-9B3D-ECBD247548D9}" presName="rootConnector" presStyleLbl="node4" presStyleIdx="12" presStyleCnt="20"/>
      <dgm:spPr/>
      <dgm:t>
        <a:bodyPr/>
        <a:lstStyle/>
        <a:p>
          <a:endParaRPr lang="en-GB"/>
        </a:p>
      </dgm:t>
    </dgm:pt>
    <dgm:pt modelId="{8B9FF8F2-D0FC-4945-A90B-F3375F19D2E9}" type="pres">
      <dgm:prSet presAssocID="{AB70AABD-CD28-422D-9B3D-ECBD247548D9}" presName="hierChild4" presStyleCnt="0"/>
      <dgm:spPr/>
    </dgm:pt>
    <dgm:pt modelId="{DD70ADC4-2C2E-4613-B719-EBD9A8F9EC26}" type="pres">
      <dgm:prSet presAssocID="{AB70AABD-CD28-422D-9B3D-ECBD247548D9}" presName="hierChild5" presStyleCnt="0"/>
      <dgm:spPr/>
    </dgm:pt>
    <dgm:pt modelId="{31AD42E7-1D72-4411-87CC-5DFBEF38BF3D}" type="pres">
      <dgm:prSet presAssocID="{F22D51E8-DC0A-460C-B149-152C3ADF91BF}" presName="hierChild5" presStyleCnt="0"/>
      <dgm:spPr/>
    </dgm:pt>
    <dgm:pt modelId="{8F37CF88-0910-4C22-8F09-B08F2A8E9894}" type="pres">
      <dgm:prSet presAssocID="{6985876C-01CD-43B2-A627-8905DC738DF4}" presName="Name37" presStyleLbl="parChTrans1D3" presStyleIdx="3" presStyleCnt="5"/>
      <dgm:spPr/>
      <dgm:t>
        <a:bodyPr/>
        <a:lstStyle/>
        <a:p>
          <a:endParaRPr lang="en-GB"/>
        </a:p>
      </dgm:t>
    </dgm:pt>
    <dgm:pt modelId="{76BD4842-CF33-4765-ACD4-E5B6293214D0}" type="pres">
      <dgm:prSet presAssocID="{5913031C-2E0D-421F-8968-592551D981B6}" presName="hierRoot2" presStyleCnt="0">
        <dgm:presLayoutVars>
          <dgm:hierBranch val="init"/>
        </dgm:presLayoutVars>
      </dgm:prSet>
      <dgm:spPr/>
    </dgm:pt>
    <dgm:pt modelId="{1D230463-7A58-43CD-A4A0-C8B1EB24CC3F}" type="pres">
      <dgm:prSet presAssocID="{5913031C-2E0D-421F-8968-592551D981B6}" presName="rootComposite" presStyleCnt="0"/>
      <dgm:spPr/>
    </dgm:pt>
    <dgm:pt modelId="{4F883424-2AE0-4EFB-958D-30272CFA3022}" type="pres">
      <dgm:prSet presAssocID="{5913031C-2E0D-421F-8968-592551D981B6}" presName="rootText" presStyleLbl="node3" presStyleIdx="3" presStyleCnt="5" custScaleX="1731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2D9FDC-0C07-4F1C-B7A2-BF75E8DD3FC7}" type="pres">
      <dgm:prSet presAssocID="{5913031C-2E0D-421F-8968-592551D981B6}" presName="rootConnector" presStyleLbl="node3" presStyleIdx="3" presStyleCnt="5"/>
      <dgm:spPr/>
      <dgm:t>
        <a:bodyPr/>
        <a:lstStyle/>
        <a:p>
          <a:endParaRPr lang="en-GB"/>
        </a:p>
      </dgm:t>
    </dgm:pt>
    <dgm:pt modelId="{7A73AE82-557D-47EC-A78A-E97BB94D44DE}" type="pres">
      <dgm:prSet presAssocID="{5913031C-2E0D-421F-8968-592551D981B6}" presName="hierChild4" presStyleCnt="0"/>
      <dgm:spPr/>
    </dgm:pt>
    <dgm:pt modelId="{CA9D2A1C-978E-40C4-A378-0EDE84950216}" type="pres">
      <dgm:prSet presAssocID="{2B3CDFD4-74A8-4AFD-8027-49C26CC2CDCF}" presName="Name37" presStyleLbl="parChTrans1D4" presStyleIdx="13" presStyleCnt="20"/>
      <dgm:spPr/>
      <dgm:t>
        <a:bodyPr/>
        <a:lstStyle/>
        <a:p>
          <a:endParaRPr lang="en-GB"/>
        </a:p>
      </dgm:t>
    </dgm:pt>
    <dgm:pt modelId="{538FC975-7E04-4EAB-B4FB-3F36F0F806CB}" type="pres">
      <dgm:prSet presAssocID="{301BD31A-F3D7-4F50-AA41-0A179934700F}" presName="hierRoot2" presStyleCnt="0">
        <dgm:presLayoutVars>
          <dgm:hierBranch val="init"/>
        </dgm:presLayoutVars>
      </dgm:prSet>
      <dgm:spPr/>
    </dgm:pt>
    <dgm:pt modelId="{2C54F429-AC62-4604-B76E-43B2212B472E}" type="pres">
      <dgm:prSet presAssocID="{301BD31A-F3D7-4F50-AA41-0A179934700F}" presName="rootComposite" presStyleCnt="0"/>
      <dgm:spPr/>
    </dgm:pt>
    <dgm:pt modelId="{CEA442C1-6E9F-4D53-BCCC-0C207D29D523}" type="pres">
      <dgm:prSet presAssocID="{301BD31A-F3D7-4F50-AA41-0A179934700F}" presName="rootText" presStyleLbl="node4" presStyleIdx="13" presStyleCnt="20" custScaleX="1196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8E5825-84E2-4587-B811-BB80E30B31CC}" type="pres">
      <dgm:prSet presAssocID="{301BD31A-F3D7-4F50-AA41-0A179934700F}" presName="rootConnector" presStyleLbl="node4" presStyleIdx="13" presStyleCnt="20"/>
      <dgm:spPr/>
      <dgm:t>
        <a:bodyPr/>
        <a:lstStyle/>
        <a:p>
          <a:endParaRPr lang="en-GB"/>
        </a:p>
      </dgm:t>
    </dgm:pt>
    <dgm:pt modelId="{380CF726-829C-4EA8-A996-647723E25E17}" type="pres">
      <dgm:prSet presAssocID="{301BD31A-F3D7-4F50-AA41-0A179934700F}" presName="hierChild4" presStyleCnt="0"/>
      <dgm:spPr/>
    </dgm:pt>
    <dgm:pt modelId="{667DE64F-1C9C-4600-8BEA-352CFA0D437C}" type="pres">
      <dgm:prSet presAssocID="{11F7290A-C6F0-4EB4-9412-F0557222375A}" presName="Name37" presStyleLbl="parChTrans1D4" presStyleIdx="14" presStyleCnt="20"/>
      <dgm:spPr/>
      <dgm:t>
        <a:bodyPr/>
        <a:lstStyle/>
        <a:p>
          <a:endParaRPr lang="en-GB"/>
        </a:p>
      </dgm:t>
    </dgm:pt>
    <dgm:pt modelId="{738F1BCC-7737-496B-9E17-F14F4F593D7B}" type="pres">
      <dgm:prSet presAssocID="{1A31E098-5098-4283-B335-4717179D2872}" presName="hierRoot2" presStyleCnt="0">
        <dgm:presLayoutVars>
          <dgm:hierBranch val="init"/>
        </dgm:presLayoutVars>
      </dgm:prSet>
      <dgm:spPr/>
    </dgm:pt>
    <dgm:pt modelId="{F108CD3C-16C6-4F81-AD83-A87D8FB4D237}" type="pres">
      <dgm:prSet presAssocID="{1A31E098-5098-4283-B335-4717179D2872}" presName="rootComposite" presStyleCnt="0"/>
      <dgm:spPr/>
    </dgm:pt>
    <dgm:pt modelId="{587637BD-2A9A-4FED-B832-F05BDA4591B7}" type="pres">
      <dgm:prSet presAssocID="{1A31E098-5098-4283-B335-4717179D2872}" presName="rootText" presStyleLbl="node4" presStyleIdx="14" presStyleCnt="20" custScaleX="11838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FEAA94-4310-4A1D-8BF3-D729FA296C67}" type="pres">
      <dgm:prSet presAssocID="{1A31E098-5098-4283-B335-4717179D2872}" presName="rootConnector" presStyleLbl="node4" presStyleIdx="14" presStyleCnt="20"/>
      <dgm:spPr/>
      <dgm:t>
        <a:bodyPr/>
        <a:lstStyle/>
        <a:p>
          <a:endParaRPr lang="en-GB"/>
        </a:p>
      </dgm:t>
    </dgm:pt>
    <dgm:pt modelId="{25689E58-C4E9-40A5-8047-8D0166DF050A}" type="pres">
      <dgm:prSet presAssocID="{1A31E098-5098-4283-B335-4717179D2872}" presName="hierChild4" presStyleCnt="0"/>
      <dgm:spPr/>
    </dgm:pt>
    <dgm:pt modelId="{BF291DA2-726C-49D7-9BAD-AA36F4EBA662}" type="pres">
      <dgm:prSet presAssocID="{1A31E098-5098-4283-B335-4717179D2872}" presName="hierChild5" presStyleCnt="0"/>
      <dgm:spPr/>
    </dgm:pt>
    <dgm:pt modelId="{850FAF2B-C9A7-49C9-85AD-82D7ED63643F}" type="pres">
      <dgm:prSet presAssocID="{301BD31A-F3D7-4F50-AA41-0A179934700F}" presName="hierChild5" presStyleCnt="0"/>
      <dgm:spPr/>
    </dgm:pt>
    <dgm:pt modelId="{1A1E0C14-277E-4547-ABCB-5B95794C6A37}" type="pres">
      <dgm:prSet presAssocID="{38F825D0-BFBE-4129-A4D9-6414A07DAAFA}" presName="Name37" presStyleLbl="parChTrans1D4" presStyleIdx="15" presStyleCnt="20"/>
      <dgm:spPr/>
      <dgm:t>
        <a:bodyPr/>
        <a:lstStyle/>
        <a:p>
          <a:endParaRPr lang="en-GB"/>
        </a:p>
      </dgm:t>
    </dgm:pt>
    <dgm:pt modelId="{302E20EC-70D1-4033-AC8C-E64EAD8C5156}" type="pres">
      <dgm:prSet presAssocID="{06227CD8-CF97-4272-9DF0-C59D2E1E310F}" presName="hierRoot2" presStyleCnt="0">
        <dgm:presLayoutVars>
          <dgm:hierBranch val="init"/>
        </dgm:presLayoutVars>
      </dgm:prSet>
      <dgm:spPr/>
    </dgm:pt>
    <dgm:pt modelId="{34F0873D-1D75-4F7B-A632-39B47B5401EE}" type="pres">
      <dgm:prSet presAssocID="{06227CD8-CF97-4272-9DF0-C59D2E1E310F}" presName="rootComposite" presStyleCnt="0"/>
      <dgm:spPr/>
    </dgm:pt>
    <dgm:pt modelId="{51DEA760-E044-4FBF-B19E-CBB67284C866}" type="pres">
      <dgm:prSet presAssocID="{06227CD8-CF97-4272-9DF0-C59D2E1E310F}" presName="rootText" presStyleLbl="node4" presStyleIdx="15" presStyleCnt="20" custScaleX="1309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AF2D43-4C46-48D9-AF0C-8AF567BF4726}" type="pres">
      <dgm:prSet presAssocID="{06227CD8-CF97-4272-9DF0-C59D2E1E310F}" presName="rootConnector" presStyleLbl="node4" presStyleIdx="15" presStyleCnt="20"/>
      <dgm:spPr/>
      <dgm:t>
        <a:bodyPr/>
        <a:lstStyle/>
        <a:p>
          <a:endParaRPr lang="en-GB"/>
        </a:p>
      </dgm:t>
    </dgm:pt>
    <dgm:pt modelId="{6C3FB2C4-D5EF-4C21-80AC-691E10E4164C}" type="pres">
      <dgm:prSet presAssocID="{06227CD8-CF97-4272-9DF0-C59D2E1E310F}" presName="hierChild4" presStyleCnt="0"/>
      <dgm:spPr/>
    </dgm:pt>
    <dgm:pt modelId="{5B8C2F37-F14C-4524-9BD4-8A265655D095}" type="pres">
      <dgm:prSet presAssocID="{4BFC4D2C-ED51-43B4-8081-895307DDAC48}" presName="Name37" presStyleLbl="parChTrans1D4" presStyleIdx="16" presStyleCnt="20"/>
      <dgm:spPr/>
      <dgm:t>
        <a:bodyPr/>
        <a:lstStyle/>
        <a:p>
          <a:endParaRPr lang="en-GB"/>
        </a:p>
      </dgm:t>
    </dgm:pt>
    <dgm:pt modelId="{BD7ECE9E-C69A-4043-9F3A-C1EC730B0809}" type="pres">
      <dgm:prSet presAssocID="{64053444-87D3-4F20-8B8A-DFA1025E623F}" presName="hierRoot2" presStyleCnt="0">
        <dgm:presLayoutVars>
          <dgm:hierBranch val="init"/>
        </dgm:presLayoutVars>
      </dgm:prSet>
      <dgm:spPr/>
    </dgm:pt>
    <dgm:pt modelId="{9FE75779-7611-4D8F-B625-AA52F37D9971}" type="pres">
      <dgm:prSet presAssocID="{64053444-87D3-4F20-8B8A-DFA1025E623F}" presName="rootComposite" presStyleCnt="0"/>
      <dgm:spPr/>
    </dgm:pt>
    <dgm:pt modelId="{4C277615-0A78-4D06-B668-A7A87C199A56}" type="pres">
      <dgm:prSet presAssocID="{64053444-87D3-4F20-8B8A-DFA1025E623F}" presName="rootText" presStyleLbl="node4" presStyleIdx="16" presStyleCnt="20" custScaleX="1217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88DE62-4789-4119-B302-7B3DE5EC22BF}" type="pres">
      <dgm:prSet presAssocID="{64053444-87D3-4F20-8B8A-DFA1025E623F}" presName="rootConnector" presStyleLbl="node4" presStyleIdx="16" presStyleCnt="20"/>
      <dgm:spPr/>
      <dgm:t>
        <a:bodyPr/>
        <a:lstStyle/>
        <a:p>
          <a:endParaRPr lang="en-GB"/>
        </a:p>
      </dgm:t>
    </dgm:pt>
    <dgm:pt modelId="{AEE5B9D6-181E-412E-BCDB-07442BA6BD09}" type="pres">
      <dgm:prSet presAssocID="{64053444-87D3-4F20-8B8A-DFA1025E623F}" presName="hierChild4" presStyleCnt="0"/>
      <dgm:spPr/>
    </dgm:pt>
    <dgm:pt modelId="{1CA9040C-4FE2-4B52-AF46-18C1B15182E7}" type="pres">
      <dgm:prSet presAssocID="{64053444-87D3-4F20-8B8A-DFA1025E623F}" presName="hierChild5" presStyleCnt="0"/>
      <dgm:spPr/>
    </dgm:pt>
    <dgm:pt modelId="{F8FCB19C-7DB2-4D5E-99C8-13B639255B04}" type="pres">
      <dgm:prSet presAssocID="{B6B4AFD5-F27E-467E-A09E-ADF5C73B6409}" presName="Name37" presStyleLbl="parChTrans1D4" presStyleIdx="17" presStyleCnt="20"/>
      <dgm:spPr/>
      <dgm:t>
        <a:bodyPr/>
        <a:lstStyle/>
        <a:p>
          <a:endParaRPr lang="en-GB"/>
        </a:p>
      </dgm:t>
    </dgm:pt>
    <dgm:pt modelId="{38ED35B2-714D-4433-870B-F4710D107948}" type="pres">
      <dgm:prSet presAssocID="{96065966-11AF-4413-82CC-BA54BC5334C0}" presName="hierRoot2" presStyleCnt="0">
        <dgm:presLayoutVars>
          <dgm:hierBranch val="init"/>
        </dgm:presLayoutVars>
      </dgm:prSet>
      <dgm:spPr/>
    </dgm:pt>
    <dgm:pt modelId="{74FEEF59-5D2F-4389-B0AD-9320C7FC98EC}" type="pres">
      <dgm:prSet presAssocID="{96065966-11AF-4413-82CC-BA54BC5334C0}" presName="rootComposite" presStyleCnt="0"/>
      <dgm:spPr/>
    </dgm:pt>
    <dgm:pt modelId="{1B44FAAB-BFA7-4144-9753-B93C099AA5CD}" type="pres">
      <dgm:prSet presAssocID="{96065966-11AF-4413-82CC-BA54BC5334C0}" presName="rootText" presStyleLbl="node4" presStyleIdx="17" presStyleCnt="20" custScaleX="1217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0CBC90-8202-47C1-9F57-D3B5E0644020}" type="pres">
      <dgm:prSet presAssocID="{96065966-11AF-4413-82CC-BA54BC5334C0}" presName="rootConnector" presStyleLbl="node4" presStyleIdx="17" presStyleCnt="20"/>
      <dgm:spPr/>
      <dgm:t>
        <a:bodyPr/>
        <a:lstStyle/>
        <a:p>
          <a:endParaRPr lang="en-GB"/>
        </a:p>
      </dgm:t>
    </dgm:pt>
    <dgm:pt modelId="{BE2CE2AD-386D-42BA-8E0D-EC394D4AB734}" type="pres">
      <dgm:prSet presAssocID="{96065966-11AF-4413-82CC-BA54BC5334C0}" presName="hierChild4" presStyleCnt="0"/>
      <dgm:spPr/>
    </dgm:pt>
    <dgm:pt modelId="{7A915453-0AC2-47E1-995C-2D6F68D8B36D}" type="pres">
      <dgm:prSet presAssocID="{96065966-11AF-4413-82CC-BA54BC5334C0}" presName="hierChild5" presStyleCnt="0"/>
      <dgm:spPr/>
    </dgm:pt>
    <dgm:pt modelId="{6224718B-3A3C-4BEA-B86E-D898C5C6D65D}" type="pres">
      <dgm:prSet presAssocID="{06227CD8-CF97-4272-9DF0-C59D2E1E310F}" presName="hierChild5" presStyleCnt="0"/>
      <dgm:spPr/>
    </dgm:pt>
    <dgm:pt modelId="{00FD6F03-63FD-4CF9-9BCC-98807EB2C635}" type="pres">
      <dgm:prSet presAssocID="{D72B157B-4D59-46B8-9D09-9598F58123DD}" presName="Name37" presStyleLbl="parChTrans1D4" presStyleIdx="18" presStyleCnt="20"/>
      <dgm:spPr/>
      <dgm:t>
        <a:bodyPr/>
        <a:lstStyle/>
        <a:p>
          <a:endParaRPr lang="en-GB"/>
        </a:p>
      </dgm:t>
    </dgm:pt>
    <dgm:pt modelId="{86504B1F-87A3-4C13-B0D7-01BF9B0283C5}" type="pres">
      <dgm:prSet presAssocID="{E6BC77CB-2F60-4A46-8CDB-444996E0E2F4}" presName="hierRoot2" presStyleCnt="0">
        <dgm:presLayoutVars>
          <dgm:hierBranch val="init"/>
        </dgm:presLayoutVars>
      </dgm:prSet>
      <dgm:spPr/>
    </dgm:pt>
    <dgm:pt modelId="{D72EB6D9-F0F5-487D-AAEB-0B5263D6BC4C}" type="pres">
      <dgm:prSet presAssocID="{E6BC77CB-2F60-4A46-8CDB-444996E0E2F4}" presName="rootComposite" presStyleCnt="0"/>
      <dgm:spPr/>
    </dgm:pt>
    <dgm:pt modelId="{D8539BE4-E798-4C6F-A9FB-F9ED4DBEC5A5}" type="pres">
      <dgm:prSet presAssocID="{E6BC77CB-2F60-4A46-8CDB-444996E0E2F4}" presName="rootText" presStyleLbl="node4" presStyleIdx="18" presStyleCnt="20" custScaleX="1265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051FFD-D8A6-4FC7-8979-7CADB8555DA2}" type="pres">
      <dgm:prSet presAssocID="{E6BC77CB-2F60-4A46-8CDB-444996E0E2F4}" presName="rootConnector" presStyleLbl="node4" presStyleIdx="18" presStyleCnt="20"/>
      <dgm:spPr/>
      <dgm:t>
        <a:bodyPr/>
        <a:lstStyle/>
        <a:p>
          <a:endParaRPr lang="en-GB"/>
        </a:p>
      </dgm:t>
    </dgm:pt>
    <dgm:pt modelId="{CA88EDF5-A016-4B91-A79B-F1DBA33E38E8}" type="pres">
      <dgm:prSet presAssocID="{E6BC77CB-2F60-4A46-8CDB-444996E0E2F4}" presName="hierChild4" presStyleCnt="0"/>
      <dgm:spPr/>
    </dgm:pt>
    <dgm:pt modelId="{1D374544-42DD-4831-AAFC-8E0211ECFAAA}" type="pres">
      <dgm:prSet presAssocID="{75CF4A80-FEBC-4303-BF75-FBC97E8BB9A4}" presName="Name37" presStyleLbl="parChTrans1D4" presStyleIdx="19" presStyleCnt="20"/>
      <dgm:spPr/>
      <dgm:t>
        <a:bodyPr/>
        <a:lstStyle/>
        <a:p>
          <a:endParaRPr lang="en-GB"/>
        </a:p>
      </dgm:t>
    </dgm:pt>
    <dgm:pt modelId="{4CF3ADBE-C3C5-4DEA-82F7-B968F0F37F88}" type="pres">
      <dgm:prSet presAssocID="{AF93294E-7E82-438E-BCAF-34B392B38126}" presName="hierRoot2" presStyleCnt="0">
        <dgm:presLayoutVars>
          <dgm:hierBranch val="init"/>
        </dgm:presLayoutVars>
      </dgm:prSet>
      <dgm:spPr/>
    </dgm:pt>
    <dgm:pt modelId="{DADC4C7B-E7D4-45F3-A681-58BAC4899EA6}" type="pres">
      <dgm:prSet presAssocID="{AF93294E-7E82-438E-BCAF-34B392B38126}" presName="rootComposite" presStyleCnt="0"/>
      <dgm:spPr/>
    </dgm:pt>
    <dgm:pt modelId="{A06D3C74-5A61-4B2D-9C59-509F348CB0C7}" type="pres">
      <dgm:prSet presAssocID="{AF93294E-7E82-438E-BCAF-34B392B38126}" presName="rootText" presStyleLbl="node4" presStyleIdx="19" presStyleCnt="20" custScaleX="1066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04226D9-EE49-461D-A60F-5F523E36D14C}" type="pres">
      <dgm:prSet presAssocID="{AF93294E-7E82-438E-BCAF-34B392B38126}" presName="rootConnector" presStyleLbl="node4" presStyleIdx="19" presStyleCnt="20"/>
      <dgm:spPr/>
      <dgm:t>
        <a:bodyPr/>
        <a:lstStyle/>
        <a:p>
          <a:endParaRPr lang="en-GB"/>
        </a:p>
      </dgm:t>
    </dgm:pt>
    <dgm:pt modelId="{A4347CB7-8717-489B-9EA1-34327D77DB37}" type="pres">
      <dgm:prSet presAssocID="{AF93294E-7E82-438E-BCAF-34B392B38126}" presName="hierChild4" presStyleCnt="0"/>
      <dgm:spPr/>
    </dgm:pt>
    <dgm:pt modelId="{A353AD53-0E34-4207-87AC-BAAE46176698}" type="pres">
      <dgm:prSet presAssocID="{AF93294E-7E82-438E-BCAF-34B392B38126}" presName="hierChild5" presStyleCnt="0"/>
      <dgm:spPr/>
    </dgm:pt>
    <dgm:pt modelId="{243912DB-19EE-4382-A310-9E54F5ECA816}" type="pres">
      <dgm:prSet presAssocID="{E6BC77CB-2F60-4A46-8CDB-444996E0E2F4}" presName="hierChild5" presStyleCnt="0"/>
      <dgm:spPr/>
    </dgm:pt>
    <dgm:pt modelId="{E2324D76-30EF-489B-A1B0-AE737B6E5600}" type="pres">
      <dgm:prSet presAssocID="{5913031C-2E0D-421F-8968-592551D981B6}" presName="hierChild5" presStyleCnt="0"/>
      <dgm:spPr/>
    </dgm:pt>
    <dgm:pt modelId="{502757F0-CD4D-4A6B-8D32-7E2F06122C76}" type="pres">
      <dgm:prSet presAssocID="{BBD30A33-3396-4395-92CF-426D6D4C89B1}" presName="Name37" presStyleLbl="parChTrans1D3" presStyleIdx="4" presStyleCnt="5"/>
      <dgm:spPr/>
      <dgm:t>
        <a:bodyPr/>
        <a:lstStyle/>
        <a:p>
          <a:endParaRPr lang="en-GB"/>
        </a:p>
      </dgm:t>
    </dgm:pt>
    <dgm:pt modelId="{C76CE895-90D5-4831-BC7F-76178A8CAF7F}" type="pres">
      <dgm:prSet presAssocID="{9157F081-2F8B-482E-892D-A997DC2A0864}" presName="hierRoot2" presStyleCnt="0">
        <dgm:presLayoutVars>
          <dgm:hierBranch val="init"/>
        </dgm:presLayoutVars>
      </dgm:prSet>
      <dgm:spPr/>
    </dgm:pt>
    <dgm:pt modelId="{11C2E87A-2781-4D47-B686-D883FDEE69AF}" type="pres">
      <dgm:prSet presAssocID="{9157F081-2F8B-482E-892D-A997DC2A0864}" presName="rootComposite" presStyleCnt="0"/>
      <dgm:spPr/>
    </dgm:pt>
    <dgm:pt modelId="{5736DAAB-FE2D-45C9-BF47-EF179F3BBCEC}" type="pres">
      <dgm:prSet presAssocID="{9157F081-2F8B-482E-892D-A997DC2A0864}" presName="rootText" presStyleLbl="node3" presStyleIdx="4" presStyleCnt="5" custScaleX="15898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0C1D1F-B98D-4EBA-92E5-C29C5F13ED53}" type="pres">
      <dgm:prSet presAssocID="{9157F081-2F8B-482E-892D-A997DC2A0864}" presName="rootConnector" presStyleLbl="node3" presStyleIdx="4" presStyleCnt="5"/>
      <dgm:spPr/>
      <dgm:t>
        <a:bodyPr/>
        <a:lstStyle/>
        <a:p>
          <a:endParaRPr lang="en-GB"/>
        </a:p>
      </dgm:t>
    </dgm:pt>
    <dgm:pt modelId="{DF406432-63DA-4525-95EA-B32C3BF5812C}" type="pres">
      <dgm:prSet presAssocID="{9157F081-2F8B-482E-892D-A997DC2A0864}" presName="hierChild4" presStyleCnt="0"/>
      <dgm:spPr/>
    </dgm:pt>
    <dgm:pt modelId="{D263943C-E769-4F6C-91D3-C2CD67442CC2}" type="pres">
      <dgm:prSet presAssocID="{9157F081-2F8B-482E-892D-A997DC2A0864}" presName="hierChild5" presStyleCnt="0"/>
      <dgm:spPr/>
    </dgm:pt>
    <dgm:pt modelId="{B6DA86FB-7C88-42E0-B610-2D18D1795202}" type="pres">
      <dgm:prSet presAssocID="{7DF4CE95-3C3F-4274-BB19-47592B3D5751}" presName="hierChild5" presStyleCnt="0"/>
      <dgm:spPr/>
    </dgm:pt>
    <dgm:pt modelId="{D99853D9-37B5-4A78-B447-95AFE77C5BE7}" type="pres">
      <dgm:prSet presAssocID="{78493ADC-1019-4C98-B6C2-3CD7710CEA7C}" presName="hierChild3" presStyleCnt="0"/>
      <dgm:spPr/>
    </dgm:pt>
  </dgm:ptLst>
  <dgm:cxnLst>
    <dgm:cxn modelId="{403E782E-7438-4198-8748-4BB414E8CA6F}" type="presOf" srcId="{50C5F13E-4ECC-4AF7-920A-C6F19AA21254}" destId="{AB7D38E6-C346-486D-B102-7B15BF0FBE43}" srcOrd="1" destOrd="0" presId="urn:microsoft.com/office/officeart/2005/8/layout/orgChart1"/>
    <dgm:cxn modelId="{4A1671C2-6E0D-408E-885E-79A3E7E932D0}" srcId="{E4AAE3AC-D2DD-4F2C-A8E2-0013070C6097}" destId="{0EAFB0C1-C80B-40E8-AE36-69244E08FD27}" srcOrd="0" destOrd="0" parTransId="{D8543110-F724-48D6-A568-828D0951D40D}" sibTransId="{19402FA6-7C46-497E-8AB6-84AABBB0EB78}"/>
    <dgm:cxn modelId="{6EBE0AFE-3424-44BB-A90D-82DD5B194FE0}" type="presOf" srcId="{1A31E098-5098-4283-B335-4717179D2872}" destId="{27FEAA94-4310-4A1D-8BF3-D729FA296C67}" srcOrd="1" destOrd="0" presId="urn:microsoft.com/office/officeart/2005/8/layout/orgChart1"/>
    <dgm:cxn modelId="{44E5B5F2-BA1E-48DB-A5FA-6D479F89BA0D}" srcId="{7846276E-F75E-4518-916A-05757D5ECBD9}" destId="{78493ADC-1019-4C98-B6C2-3CD7710CEA7C}" srcOrd="0" destOrd="0" parTransId="{A741997A-7D47-4908-B6D8-BC6AFC388312}" sibTransId="{3E25E942-E276-443C-8C9F-48177E0F433D}"/>
    <dgm:cxn modelId="{E8652685-87A0-4B68-B5E1-98E3EEE7CE9D}" type="presOf" srcId="{38F825D0-BFBE-4129-A4D9-6414A07DAAFA}" destId="{1A1E0C14-277E-4547-ABCB-5B95794C6A37}" srcOrd="0" destOrd="0" presId="urn:microsoft.com/office/officeart/2005/8/layout/orgChart1"/>
    <dgm:cxn modelId="{B5B8BB78-4610-46AD-A4FD-65BD149EE371}" type="presOf" srcId="{7DF4CE95-3C3F-4274-BB19-47592B3D5751}" destId="{AB79990B-58E3-491A-A6B7-31B3E3931301}" srcOrd="1" destOrd="0" presId="urn:microsoft.com/office/officeart/2005/8/layout/orgChart1"/>
    <dgm:cxn modelId="{CF6C12DD-EF7B-4187-A2E4-B242FEF3A8A3}" type="presOf" srcId="{AFD0604A-0645-4E3A-B2BD-EA568AC8D663}" destId="{6FA43146-288A-406C-B63D-678D19FD04AA}" srcOrd="0" destOrd="0" presId="urn:microsoft.com/office/officeart/2005/8/layout/orgChart1"/>
    <dgm:cxn modelId="{261A317F-BBAF-4222-830E-2273AA43629F}" srcId="{A53EA5E5-EE52-46C4-810C-FDD4BA12CF5C}" destId="{355D5088-A6BB-4DD7-AA9C-43DEEA8437E4}" srcOrd="0" destOrd="0" parTransId="{07D2D5F9-CDF9-4EDA-9890-0A27C6ECDF63}" sibTransId="{382A8452-6E17-4DC9-B070-067B4AA3DFDE}"/>
    <dgm:cxn modelId="{EF684085-D489-4162-8EBA-DE069B82C4E3}" type="presOf" srcId="{78996CA2-BA92-43DF-922C-0F118B86ACF5}" destId="{ED59453D-4CAD-4280-AC88-02ED0CB486F5}" srcOrd="0" destOrd="0" presId="urn:microsoft.com/office/officeart/2005/8/layout/orgChart1"/>
    <dgm:cxn modelId="{61CB70AF-9A91-47F5-9DFB-A002CA1069B1}" type="presOf" srcId="{11F7290A-C6F0-4EB4-9412-F0557222375A}" destId="{667DE64F-1C9C-4600-8BEA-352CFA0D437C}" srcOrd="0" destOrd="0" presId="urn:microsoft.com/office/officeart/2005/8/layout/orgChart1"/>
    <dgm:cxn modelId="{8FEFCABF-C097-4C0E-BEDD-A2D2B10124EF}" type="presOf" srcId="{274DFA5C-30EF-402B-982C-BB36D9ED6C05}" destId="{4EDAB34F-A66B-47A8-82CF-17DDE7F0A117}" srcOrd="0" destOrd="0" presId="urn:microsoft.com/office/officeart/2005/8/layout/orgChart1"/>
    <dgm:cxn modelId="{2CBDE75D-4D3C-4718-85F6-11D8102AB8E4}" type="presOf" srcId="{0A541007-DB55-458A-93ED-047B190A7BE2}" destId="{30A0156A-7FB2-4D84-AF51-3C29F44A0033}" srcOrd="0" destOrd="0" presId="urn:microsoft.com/office/officeart/2005/8/layout/orgChart1"/>
    <dgm:cxn modelId="{06A0FE10-BFB3-4D58-8613-8425455E8E98}" srcId="{5913031C-2E0D-421F-8968-592551D981B6}" destId="{E6BC77CB-2F60-4A46-8CDB-444996E0E2F4}" srcOrd="2" destOrd="0" parTransId="{D72B157B-4D59-46B8-9D09-9598F58123DD}" sibTransId="{41236639-AC8B-4B19-91BC-3C17835541B5}"/>
    <dgm:cxn modelId="{6553F74C-6198-425E-9FFE-00294B67754B}" type="presOf" srcId="{E4AAE3AC-D2DD-4F2C-A8E2-0013070C6097}" destId="{BFCB8324-7495-4457-9477-21DA5524D376}" srcOrd="0" destOrd="0" presId="urn:microsoft.com/office/officeart/2005/8/layout/orgChart1"/>
    <dgm:cxn modelId="{F961EFB7-F52C-42AC-A83A-A99B569A989F}" srcId="{5913031C-2E0D-421F-8968-592551D981B6}" destId="{06227CD8-CF97-4272-9DF0-C59D2E1E310F}" srcOrd="1" destOrd="0" parTransId="{38F825D0-BFBE-4129-A4D9-6414A07DAAFA}" sibTransId="{D6D4101F-C1D5-4E33-A181-DA35B5A6890B}"/>
    <dgm:cxn modelId="{A8086314-07DA-4B5C-8E11-F0093CA494EA}" srcId="{4C44DCB9-4B26-4051-8791-3320E23871D6}" destId="{93B336C5-7227-4707-BF50-BDB31C5D303C}" srcOrd="0" destOrd="0" parTransId="{1497E12B-FC74-4449-96DC-81EF50577C7D}" sibTransId="{FEFBCD69-4F09-4423-B7BE-12BACA3DC7B2}"/>
    <dgm:cxn modelId="{C55CCD5C-D6B6-4EC5-9599-91191E1002F4}" type="presOf" srcId="{AF93294E-7E82-438E-BCAF-34B392B38126}" destId="{A06D3C74-5A61-4B2D-9C59-509F348CB0C7}" srcOrd="0" destOrd="0" presId="urn:microsoft.com/office/officeart/2005/8/layout/orgChart1"/>
    <dgm:cxn modelId="{B40A95B5-A6A9-4C28-AA79-9E96DC0FBF01}" type="presOf" srcId="{B6B4AFD5-F27E-467E-A09E-ADF5C73B6409}" destId="{F8FCB19C-7DB2-4D5E-99C8-13B639255B04}" srcOrd="0" destOrd="0" presId="urn:microsoft.com/office/officeart/2005/8/layout/orgChart1"/>
    <dgm:cxn modelId="{58892ACA-09F5-4538-BF68-9AC83BE3C3EC}" type="presOf" srcId="{B0093CA7-5223-4164-B4BC-FD1690D32D29}" destId="{259DBA53-839E-446C-99AB-757A0AF68344}" srcOrd="0" destOrd="0" presId="urn:microsoft.com/office/officeart/2005/8/layout/orgChart1"/>
    <dgm:cxn modelId="{A08204B0-5038-4F72-9823-F51AFE307BDB}" type="presOf" srcId="{E1648E98-5DCB-4E7A-ADC1-664FDA5FD39B}" destId="{6EB21E8B-D57A-43BC-AA77-D05D0533AF2F}" srcOrd="0" destOrd="0" presId="urn:microsoft.com/office/officeart/2005/8/layout/orgChart1"/>
    <dgm:cxn modelId="{49BC0BC5-829E-4A8B-BDE6-140E480F45CA}" type="presOf" srcId="{FFD67896-AE1E-4CDF-86C1-311DC9B46932}" destId="{5DB74663-9141-4438-A83A-D7EE95DA7418}" srcOrd="0" destOrd="0" presId="urn:microsoft.com/office/officeart/2005/8/layout/orgChart1"/>
    <dgm:cxn modelId="{87BED870-A138-477C-81A9-F15289381861}" type="presOf" srcId="{AF93294E-7E82-438E-BCAF-34B392B38126}" destId="{C04226D9-EE49-461D-A60F-5F523E36D14C}" srcOrd="1" destOrd="0" presId="urn:microsoft.com/office/officeart/2005/8/layout/orgChart1"/>
    <dgm:cxn modelId="{13B922F0-05CB-4C82-8543-BCB993CE503E}" type="presOf" srcId="{96065966-11AF-4413-82CC-BA54BC5334C0}" destId="{1B44FAAB-BFA7-4144-9753-B93C099AA5CD}" srcOrd="0" destOrd="0" presId="urn:microsoft.com/office/officeart/2005/8/layout/orgChart1"/>
    <dgm:cxn modelId="{358B56DA-BED2-4DAC-9827-BD3E75BECC9F}" type="presOf" srcId="{64703F2F-3CBB-41C4-82C6-E3FF19107574}" destId="{08266370-392B-4C37-BC24-4B01D319F2DC}" srcOrd="0" destOrd="0" presId="urn:microsoft.com/office/officeart/2005/8/layout/orgChart1"/>
    <dgm:cxn modelId="{E37E5157-D062-4805-B7CC-E9CDB497885B}" srcId="{5913031C-2E0D-421F-8968-592551D981B6}" destId="{301BD31A-F3D7-4F50-AA41-0A179934700F}" srcOrd="0" destOrd="0" parTransId="{2B3CDFD4-74A8-4AFD-8027-49C26CC2CDCF}" sibTransId="{63FE38CF-072A-4EFD-B01C-894FF0448D2E}"/>
    <dgm:cxn modelId="{9C790CD7-3D4F-4A9F-B089-1783A02ED365}" type="presOf" srcId="{2B3CDFD4-74A8-4AFD-8027-49C26CC2CDCF}" destId="{CA9D2A1C-978E-40C4-A378-0EDE84950216}" srcOrd="0" destOrd="0" presId="urn:microsoft.com/office/officeart/2005/8/layout/orgChart1"/>
    <dgm:cxn modelId="{DB1FB58F-6602-49D6-87A5-903B9D223C1D}" type="presOf" srcId="{6985876C-01CD-43B2-A627-8905DC738DF4}" destId="{8F37CF88-0910-4C22-8F09-B08F2A8E9894}" srcOrd="0" destOrd="0" presId="urn:microsoft.com/office/officeart/2005/8/layout/orgChart1"/>
    <dgm:cxn modelId="{F62A94EF-6EA8-4984-A1AC-108E8B8FD457}" type="presOf" srcId="{D72B157B-4D59-46B8-9D09-9598F58123DD}" destId="{00FD6F03-63FD-4CF9-9BCC-98807EB2C635}" srcOrd="0" destOrd="0" presId="urn:microsoft.com/office/officeart/2005/8/layout/orgChart1"/>
    <dgm:cxn modelId="{C4B0C393-69FB-464B-B799-1095DCD02CA4}" srcId="{7DF4CE95-3C3F-4274-BB19-47592B3D5751}" destId="{4C44DCB9-4B26-4051-8791-3320E23871D6}" srcOrd="1" destOrd="0" parTransId="{274DFA5C-30EF-402B-982C-BB36D9ED6C05}" sibTransId="{C16339A0-07E0-4274-B22C-A20341AA6E9B}"/>
    <dgm:cxn modelId="{DFB42FFE-1475-4959-B636-9A81E6F01FCF}" type="presOf" srcId="{75CF4A80-FEBC-4303-BF75-FBC97E8BB9A4}" destId="{1D374544-42DD-4831-AAFC-8E0211ECFAAA}" srcOrd="0" destOrd="0" presId="urn:microsoft.com/office/officeart/2005/8/layout/orgChart1"/>
    <dgm:cxn modelId="{8A43187A-1701-4AD7-8C06-36FBC2FA783C}" type="presOf" srcId="{9157F081-2F8B-482E-892D-A997DC2A0864}" destId="{5736DAAB-FE2D-45C9-BF47-EF179F3BBCEC}" srcOrd="0" destOrd="0" presId="urn:microsoft.com/office/officeart/2005/8/layout/orgChart1"/>
    <dgm:cxn modelId="{DC6FD209-A430-4909-92D6-015C56158B58}" type="presOf" srcId="{301BD31A-F3D7-4F50-AA41-0A179934700F}" destId="{CEA442C1-6E9F-4D53-BCCC-0C207D29D523}" srcOrd="0" destOrd="0" presId="urn:microsoft.com/office/officeart/2005/8/layout/orgChart1"/>
    <dgm:cxn modelId="{56087F5B-29ED-4A73-9EBA-0F15BCAAC01E}" type="presOf" srcId="{9BE1416D-4602-42E5-9031-77EC4A6F5BA3}" destId="{5E0884AA-0600-49A8-A44C-687D6F51F7BB}" srcOrd="0" destOrd="0" presId="urn:microsoft.com/office/officeart/2005/8/layout/orgChart1"/>
    <dgm:cxn modelId="{600A515A-F054-4779-97C0-D89E2DE90708}" type="presOf" srcId="{355D5088-A6BB-4DD7-AA9C-43DEEA8437E4}" destId="{ABBA34ED-76E8-4676-B0BD-0D8582E54C7E}" srcOrd="0" destOrd="0" presId="urn:microsoft.com/office/officeart/2005/8/layout/orgChart1"/>
    <dgm:cxn modelId="{78F4EE8D-CA20-4F3E-B585-F18FB614676D}" type="presOf" srcId="{F22D51E8-DC0A-460C-B149-152C3ADF91BF}" destId="{EEB53280-0325-45F5-9C9D-BBAE81D44492}" srcOrd="0" destOrd="0" presId="urn:microsoft.com/office/officeart/2005/8/layout/orgChart1"/>
    <dgm:cxn modelId="{6EBEB297-AFC5-4607-B767-3F87E08BD97C}" type="presOf" srcId="{674D0E8B-8E81-4A49-83BA-F7AB70B0A84F}" destId="{074D95A4-0B77-46DE-B305-85E054C4AD01}" srcOrd="0" destOrd="0" presId="urn:microsoft.com/office/officeart/2005/8/layout/orgChart1"/>
    <dgm:cxn modelId="{2D961D9C-7578-4EE3-AACB-A40653489487}" srcId="{F22D51E8-DC0A-460C-B149-152C3ADF91BF}" destId="{20E8A6A5-BD06-4F1B-BEE3-E6682E318B9C}" srcOrd="0" destOrd="0" parTransId="{AFD0604A-0645-4E3A-B2BD-EA568AC8D663}" sibTransId="{91C44756-01FF-49E5-BACF-B926C77BE84A}"/>
    <dgm:cxn modelId="{2676231A-15D0-4701-8F0A-5A41D74C6D1B}" type="presOf" srcId="{9157F081-2F8B-482E-892D-A997DC2A0864}" destId="{EE0C1D1F-B98D-4EBA-92E5-C29C5F13ED53}" srcOrd="1" destOrd="0" presId="urn:microsoft.com/office/officeart/2005/8/layout/orgChart1"/>
    <dgm:cxn modelId="{0C9EB628-5E0C-4AF2-A03D-F2DAB98EE5A2}" srcId="{301BD31A-F3D7-4F50-AA41-0A179934700F}" destId="{1A31E098-5098-4283-B335-4717179D2872}" srcOrd="0" destOrd="0" parTransId="{11F7290A-C6F0-4EB4-9412-F0557222375A}" sibTransId="{922863FA-C31B-4E23-A311-202A70C227C8}"/>
    <dgm:cxn modelId="{5CD2921C-A31A-4733-BAED-E0BA5488757F}" srcId="{A53EA5E5-EE52-46C4-810C-FDD4BA12CF5C}" destId="{CC7FE01F-F8F0-4D2F-8E33-E5D9A9CD9478}" srcOrd="1" destOrd="0" parTransId="{0A541007-DB55-458A-93ED-047B190A7BE2}" sibTransId="{1803140E-2079-424D-98B3-1FB35DA5D3C4}"/>
    <dgm:cxn modelId="{51185430-E779-4098-A604-602956855777}" type="presOf" srcId="{78493ADC-1019-4C98-B6C2-3CD7710CEA7C}" destId="{F63E1CF3-6104-485A-8996-1380E66F6118}" srcOrd="1" destOrd="0" presId="urn:microsoft.com/office/officeart/2005/8/layout/orgChart1"/>
    <dgm:cxn modelId="{D9067359-6F51-4B67-945F-62B67C46C72E}" type="presOf" srcId="{96065966-11AF-4413-82CC-BA54BC5334C0}" destId="{530CBC90-8202-47C1-9F57-D3B5E0644020}" srcOrd="1" destOrd="0" presId="urn:microsoft.com/office/officeart/2005/8/layout/orgChart1"/>
    <dgm:cxn modelId="{35D0572A-4759-4323-882E-A38E45F3019E}" type="presOf" srcId="{1497E12B-FC74-4449-96DC-81EF50577C7D}" destId="{28E7A656-61A3-4345-AECE-4517DF8F0EB0}" srcOrd="0" destOrd="0" presId="urn:microsoft.com/office/officeart/2005/8/layout/orgChart1"/>
    <dgm:cxn modelId="{42A6EC39-B884-4368-BFC5-66170E97DE67}" srcId="{E6BC77CB-2F60-4A46-8CDB-444996E0E2F4}" destId="{AF93294E-7E82-438E-BCAF-34B392B38126}" srcOrd="0" destOrd="0" parTransId="{75CF4A80-FEBC-4303-BF75-FBC97E8BB9A4}" sibTransId="{117C5D1D-67F8-415A-BDAB-F8DA99C03B93}"/>
    <dgm:cxn modelId="{B3B51C5E-487A-4FEE-B4D4-48A82BE97F62}" type="presOf" srcId="{5913031C-2E0D-421F-8968-592551D981B6}" destId="{182D9FDC-0C07-4F1C-B7A2-BF75E8DD3FC7}" srcOrd="1" destOrd="0" presId="urn:microsoft.com/office/officeart/2005/8/layout/orgChart1"/>
    <dgm:cxn modelId="{F5C5B878-B646-4077-8EDD-90BCA99B8E5F}" srcId="{A53EA5E5-EE52-46C4-810C-FDD4BA12CF5C}" destId="{6B97596A-B54C-4D4B-9EF2-9F6D9461F396}" srcOrd="3" destOrd="0" parTransId="{64703F2F-3CBB-41C4-82C6-E3FF19107574}" sibTransId="{E4BEA1AE-5C5E-469B-9BBD-411AB6B7C806}"/>
    <dgm:cxn modelId="{2F5532CE-9DBD-4933-84FE-77D9EA6626DF}" type="presOf" srcId="{AB70AABD-CD28-422D-9B3D-ECBD247548D9}" destId="{AC856285-24B5-429D-B8E9-D65EF51E03AC}" srcOrd="0" destOrd="0" presId="urn:microsoft.com/office/officeart/2005/8/layout/orgChart1"/>
    <dgm:cxn modelId="{F0CAB145-5A32-4E6F-8516-FFD65E12212A}" type="presOf" srcId="{8199283D-9931-42AB-B381-403C0748D3A9}" destId="{11B2117D-B044-4CE9-8EC3-CB91CAF3D7EA}" srcOrd="1" destOrd="0" presId="urn:microsoft.com/office/officeart/2005/8/layout/orgChart1"/>
    <dgm:cxn modelId="{CB864FA2-41D5-490E-A157-C73C7135AC5C}" srcId="{06227CD8-CF97-4272-9DF0-C59D2E1E310F}" destId="{96065966-11AF-4413-82CC-BA54BC5334C0}" srcOrd="1" destOrd="0" parTransId="{B6B4AFD5-F27E-467E-A09E-ADF5C73B6409}" sibTransId="{143F24EB-72DF-4867-A48E-66FF2484516B}"/>
    <dgm:cxn modelId="{03752B91-B39B-4248-A907-6C238178C66B}" srcId="{7DF4CE95-3C3F-4274-BB19-47592B3D5751}" destId="{9157F081-2F8B-482E-892D-A997DC2A0864}" srcOrd="4" destOrd="0" parTransId="{BBD30A33-3396-4395-92CF-426D6D4C89B1}" sibTransId="{123E357B-74A8-4CAA-B62F-D9519CCBBF98}"/>
    <dgm:cxn modelId="{077D572C-63A7-41FF-9A36-719793E9BCCB}" type="presOf" srcId="{D8543110-F724-48D6-A568-828D0951D40D}" destId="{847D5F90-5FE1-4785-A210-AB5797E655DE}" srcOrd="0" destOrd="0" presId="urn:microsoft.com/office/officeart/2005/8/layout/orgChart1"/>
    <dgm:cxn modelId="{BBB8C9C9-93EA-4BBA-B9FD-A3460F81AE39}" type="presOf" srcId="{C4DC7718-91A9-420F-AD4B-DBEA80EC269B}" destId="{02876EF2-E467-41EB-8585-40DECDFDAA70}" srcOrd="0" destOrd="0" presId="urn:microsoft.com/office/officeart/2005/8/layout/orgChart1"/>
    <dgm:cxn modelId="{6A670A7A-5468-4CA4-A665-E7C0EB5625C7}" srcId="{06227CD8-CF97-4272-9DF0-C59D2E1E310F}" destId="{64053444-87D3-4F20-8B8A-DFA1025E623F}" srcOrd="0" destOrd="0" parTransId="{4BFC4D2C-ED51-43B4-8081-895307DDAC48}" sibTransId="{37DDF342-ECE2-4A8A-81A6-3FD3B4E72C18}"/>
    <dgm:cxn modelId="{657A2A78-AD6B-49F1-80CC-541B204AF48B}" type="presOf" srcId="{78493ADC-1019-4C98-B6C2-3CD7710CEA7C}" destId="{EE3B5EF2-8856-41EB-B2AA-0F138324F50B}" srcOrd="0" destOrd="0" presId="urn:microsoft.com/office/officeart/2005/8/layout/orgChart1"/>
    <dgm:cxn modelId="{DFF6DB7B-CDE5-4E73-97E0-5185742A2DD4}" srcId="{78493ADC-1019-4C98-B6C2-3CD7710CEA7C}" destId="{7DF4CE95-3C3F-4274-BB19-47592B3D5751}" srcOrd="0" destOrd="0" parTransId="{B0093CA7-5223-4164-B4BC-FD1690D32D29}" sibTransId="{25C7BB26-A2FE-4A6A-B3D1-7D2C96789D50}"/>
    <dgm:cxn modelId="{1EE28F12-9532-43F7-B549-F6262EEB2DC8}" type="presOf" srcId="{64053444-87D3-4F20-8B8A-DFA1025E623F}" destId="{1988DE62-4789-4119-B302-7B3DE5EC22BF}" srcOrd="1" destOrd="0" presId="urn:microsoft.com/office/officeart/2005/8/layout/orgChart1"/>
    <dgm:cxn modelId="{3DE93A86-8E4B-458E-965C-83E07F7F89F3}" type="presOf" srcId="{0EAFB0C1-C80B-40E8-AE36-69244E08FD27}" destId="{2A1F5F3D-B9E8-44A2-BDC4-8D1B1998417E}" srcOrd="0" destOrd="0" presId="urn:microsoft.com/office/officeart/2005/8/layout/orgChart1"/>
    <dgm:cxn modelId="{99927AB5-A03D-440A-B6FF-381E140285FC}" type="presOf" srcId="{E4AAE3AC-D2DD-4F2C-A8E2-0013070C6097}" destId="{EF1B8415-D7DB-4B63-9CDD-73AAF1B22016}" srcOrd="1" destOrd="0" presId="urn:microsoft.com/office/officeart/2005/8/layout/orgChart1"/>
    <dgm:cxn modelId="{3B140E2B-C95E-4796-9C5F-A0C67E6A1CFD}" type="presOf" srcId="{64053444-87D3-4F20-8B8A-DFA1025E623F}" destId="{4C277615-0A78-4D06-B668-A7A87C199A56}" srcOrd="0" destOrd="0" presId="urn:microsoft.com/office/officeart/2005/8/layout/orgChart1"/>
    <dgm:cxn modelId="{85B0C69B-7CEE-4E0D-81C7-487574804F4F}" type="presOf" srcId="{07D2D5F9-CDF9-4EDA-9890-0A27C6ECDF63}" destId="{75D8501D-541D-41DB-BC2F-328AE75F38EC}" srcOrd="0" destOrd="0" presId="urn:microsoft.com/office/officeart/2005/8/layout/orgChart1"/>
    <dgm:cxn modelId="{E8A3566F-0599-4F61-85FF-2807DC17AC05}" type="presOf" srcId="{4ABD31EA-40AE-4EE7-9DDE-C7FB10B557CD}" destId="{54CB5F2F-5228-4B8B-A5AA-3311E3DC0AE6}" srcOrd="0" destOrd="0" presId="urn:microsoft.com/office/officeart/2005/8/layout/orgChart1"/>
    <dgm:cxn modelId="{07CE185E-9186-47D7-8771-6391AC86D3EA}" type="presOf" srcId="{20342163-F29F-4394-B4D5-707CD9C2BB61}" destId="{D48F6C42-30BB-453C-97F8-76554836C037}" srcOrd="0" destOrd="0" presId="urn:microsoft.com/office/officeart/2005/8/layout/orgChart1"/>
    <dgm:cxn modelId="{2E9DD278-583D-49A3-ADEB-5D7660DF4294}" type="presOf" srcId="{674D0E8B-8E81-4A49-83BA-F7AB70B0A84F}" destId="{42B67970-13CE-424D-88C1-D3925E621C8A}" srcOrd="1" destOrd="0" presId="urn:microsoft.com/office/officeart/2005/8/layout/orgChart1"/>
    <dgm:cxn modelId="{51B5A285-988F-4F7D-AEED-7C8978BC82D9}" type="presOf" srcId="{E6BC77CB-2F60-4A46-8CDB-444996E0E2F4}" destId="{44051FFD-D8A6-4FC7-8979-7CADB8555DA2}" srcOrd="1" destOrd="0" presId="urn:microsoft.com/office/officeart/2005/8/layout/orgChart1"/>
    <dgm:cxn modelId="{0F0F9207-9190-4656-A271-FAC52DCF3B56}" type="presOf" srcId="{355D5088-A6BB-4DD7-AA9C-43DEEA8437E4}" destId="{5B85399A-7EDD-400A-9B77-B1006EDA5B49}" srcOrd="1" destOrd="0" presId="urn:microsoft.com/office/officeart/2005/8/layout/orgChart1"/>
    <dgm:cxn modelId="{28AA1E00-6E06-4F0A-81FC-A3C199F9C026}" type="presOf" srcId="{6B97596A-B54C-4D4B-9EF2-9F6D9461F396}" destId="{527FA6A8-9DF9-4B24-9911-7D8F9B50F8A3}" srcOrd="1" destOrd="0" presId="urn:microsoft.com/office/officeart/2005/8/layout/orgChart1"/>
    <dgm:cxn modelId="{E6CF7390-87E5-4B95-B07F-4CEBBCAB185F}" srcId="{A53EA5E5-EE52-46C4-810C-FDD4BA12CF5C}" destId="{20342163-F29F-4394-B4D5-707CD9C2BB61}" srcOrd="2" destOrd="0" parTransId="{9BE1416D-4602-42E5-9031-77EC4A6F5BA3}" sibTransId="{7207380E-8487-4A9C-92E9-80B2B6161CAC}"/>
    <dgm:cxn modelId="{DDA481CA-2761-480F-A327-4FBEEE27CEA5}" type="presOf" srcId="{1A31E098-5098-4283-B335-4717179D2872}" destId="{587637BD-2A9A-4FED-B832-F05BDA4591B7}" srcOrd="0" destOrd="0" presId="urn:microsoft.com/office/officeart/2005/8/layout/orgChart1"/>
    <dgm:cxn modelId="{E2EDD78F-6CD9-4E38-8B65-5B80B0F38D68}" type="presOf" srcId="{A53EA5E5-EE52-46C4-810C-FDD4BA12CF5C}" destId="{CA63B687-5559-4CF2-9538-28A85D236B2B}" srcOrd="1" destOrd="0" presId="urn:microsoft.com/office/officeart/2005/8/layout/orgChart1"/>
    <dgm:cxn modelId="{BAF4212A-B553-452F-9241-E7EDB169BF6F}" type="presOf" srcId="{AB70AABD-CD28-422D-9B3D-ECBD247548D9}" destId="{BF2B644D-7683-40DC-B256-6DAFAF62D4F6}" srcOrd="1" destOrd="0" presId="urn:microsoft.com/office/officeart/2005/8/layout/orgChart1"/>
    <dgm:cxn modelId="{C50A8940-6D1E-47FB-9AB8-B93D083159CB}" type="presOf" srcId="{06227CD8-CF97-4272-9DF0-C59D2E1E310F}" destId="{B2AF2D43-4C46-48D9-AF0C-8AF567BF4726}" srcOrd="1" destOrd="0" presId="urn:microsoft.com/office/officeart/2005/8/layout/orgChart1"/>
    <dgm:cxn modelId="{C7699BC4-F161-4AD7-88E4-DDAB8773AFA1}" type="presOf" srcId="{06227CD8-CF97-4272-9DF0-C59D2E1E310F}" destId="{51DEA760-E044-4FBF-B19E-CBB67284C866}" srcOrd="0" destOrd="0" presId="urn:microsoft.com/office/officeart/2005/8/layout/orgChart1"/>
    <dgm:cxn modelId="{D6E6F02C-6965-444B-A01B-1E1758AB9141}" type="presOf" srcId="{93B336C5-7227-4707-BF50-BDB31C5D303C}" destId="{FE2182A2-F8D5-44E6-A8AB-98F8A5772DDF}" srcOrd="1" destOrd="0" presId="urn:microsoft.com/office/officeart/2005/8/layout/orgChart1"/>
    <dgm:cxn modelId="{1C765C14-2C7D-4CC0-A1D0-1E4F5D23CE8B}" type="presOf" srcId="{16B24717-5104-43FD-9272-8D9A880E41BC}" destId="{A5C40759-158E-4498-B1CC-10ECA808FA10}" srcOrd="0" destOrd="0" presId="urn:microsoft.com/office/officeart/2005/8/layout/orgChart1"/>
    <dgm:cxn modelId="{966916CF-907C-4267-BEB7-4C8752FAA0AE}" srcId="{93B336C5-7227-4707-BF50-BDB31C5D303C}" destId="{50C5F13E-4ECC-4AF7-920A-C6F19AA21254}" srcOrd="2" destOrd="0" parTransId="{4ABD31EA-40AE-4EE7-9DDE-C7FB10B557CD}" sibTransId="{D1941D01-CA84-40EF-87DE-4454D7A94812}"/>
    <dgm:cxn modelId="{72F645BF-79E9-46F8-A1D8-02A61E3A387E}" type="presOf" srcId="{4BFC4D2C-ED51-43B4-8081-895307DDAC48}" destId="{5B8C2F37-F14C-4524-9BD4-8A265655D095}" srcOrd="0" destOrd="0" presId="urn:microsoft.com/office/officeart/2005/8/layout/orgChart1"/>
    <dgm:cxn modelId="{510008A5-9449-41E4-847C-4B5D2CEC0B43}" srcId="{93B336C5-7227-4707-BF50-BDB31C5D303C}" destId="{8199283D-9931-42AB-B381-403C0748D3A9}" srcOrd="3" destOrd="0" parTransId="{87D9DBB5-999B-44C9-AAB2-190418F52B57}" sibTransId="{F716D2A9-016C-4532-A2C8-DA834AEE5F3A}"/>
    <dgm:cxn modelId="{43590FF6-9E1E-48A5-8480-7413534E71D4}" srcId="{0EAFB0C1-C80B-40E8-AE36-69244E08FD27}" destId="{A53EA5E5-EE52-46C4-810C-FDD4BA12CF5C}" srcOrd="0" destOrd="0" parTransId="{C4DC7718-91A9-420F-AD4B-DBEA80EC269B}" sibTransId="{156F388E-E3D3-4BD0-A4A7-CE8405C4CF21}"/>
    <dgm:cxn modelId="{4970218A-319B-4F6F-B1D3-442DBC8A42BB}" type="presOf" srcId="{E6BC77CB-2F60-4A46-8CDB-444996E0E2F4}" destId="{D8539BE4-E798-4C6F-A9FB-F9ED4DBEC5A5}" srcOrd="0" destOrd="0" presId="urn:microsoft.com/office/officeart/2005/8/layout/orgChart1"/>
    <dgm:cxn modelId="{3098AAB6-E098-47CC-866F-C1EB71E4DB39}" srcId="{F22D51E8-DC0A-460C-B149-152C3ADF91BF}" destId="{AB70AABD-CD28-422D-9B3D-ECBD247548D9}" srcOrd="1" destOrd="0" parTransId="{E1648E98-5DCB-4E7A-ADC1-664FDA5FD39B}" sibTransId="{A0AE108D-A890-4CE5-A208-3E9A53ABB774}"/>
    <dgm:cxn modelId="{0325FAB9-69F1-45B0-B61B-6F8BF02F7D95}" type="presOf" srcId="{FFD67896-AE1E-4CDF-86C1-311DC9B46932}" destId="{180B601D-4F1C-4CF3-A6D7-152305D879B3}" srcOrd="1" destOrd="0" presId="urn:microsoft.com/office/officeart/2005/8/layout/orgChart1"/>
    <dgm:cxn modelId="{F7E9B82D-21E9-4D2D-9F45-C8128F32ECAB}" type="presOf" srcId="{4C44DCB9-4B26-4051-8791-3320E23871D6}" destId="{BA0F07BD-7578-400A-ACEC-B40EEDD61A22}" srcOrd="1" destOrd="0" presId="urn:microsoft.com/office/officeart/2005/8/layout/orgChart1"/>
    <dgm:cxn modelId="{E01CA3F8-2DBC-40BE-8CE3-6D5BD8AED455}" type="presOf" srcId="{5F5594C6-5A8C-4273-A047-0353BAE2722A}" destId="{6377EC23-A409-4B91-BACC-3AEC2F02DC1C}" srcOrd="0" destOrd="0" presId="urn:microsoft.com/office/officeart/2005/8/layout/orgChart1"/>
    <dgm:cxn modelId="{92DB459C-C582-4C0F-BDB8-C5BF41F11B27}" type="presOf" srcId="{4C44DCB9-4B26-4051-8791-3320E23871D6}" destId="{25164C74-3FBF-46AD-8EEA-7806668293D9}" srcOrd="0" destOrd="0" presId="urn:microsoft.com/office/officeart/2005/8/layout/orgChart1"/>
    <dgm:cxn modelId="{68A98E52-1AC3-4724-A06C-8C66CF6512C6}" type="presOf" srcId="{20E8A6A5-BD06-4F1B-BEE3-E6682E318B9C}" destId="{294A764D-5834-45EF-A1D3-11913B54767A}" srcOrd="0" destOrd="0" presId="urn:microsoft.com/office/officeart/2005/8/layout/orgChart1"/>
    <dgm:cxn modelId="{A0D94CE4-AD1B-47C1-A224-2342C3E2C8DE}" srcId="{7DF4CE95-3C3F-4274-BB19-47592B3D5751}" destId="{E4AAE3AC-D2DD-4F2C-A8E2-0013070C6097}" srcOrd="0" destOrd="0" parTransId="{CA72C8E0-50B7-49A9-B245-FD2FB7A6C76E}" sibTransId="{9E493439-450D-4DE2-8C3C-798B478AE385}"/>
    <dgm:cxn modelId="{1AD7A0B1-42BE-438A-9146-0C6FE437332D}" srcId="{93B336C5-7227-4707-BF50-BDB31C5D303C}" destId="{674D0E8B-8E81-4A49-83BA-F7AB70B0A84F}" srcOrd="1" destOrd="0" parTransId="{16B24717-5104-43FD-9272-8D9A880E41BC}" sibTransId="{F0BDA3BE-F871-4BDF-8177-C2AE8D5CA9E4}"/>
    <dgm:cxn modelId="{E994937C-64CD-4DE1-96E8-B6FD906B327A}" type="presOf" srcId="{87D9DBB5-999B-44C9-AAB2-190418F52B57}" destId="{D3EE28C1-83BD-47A6-A561-FD1DD36BC11B}" srcOrd="0" destOrd="0" presId="urn:microsoft.com/office/officeart/2005/8/layout/orgChart1"/>
    <dgm:cxn modelId="{FC5127C3-E5BB-4FC0-9162-91785BDD013F}" type="presOf" srcId="{93B336C5-7227-4707-BF50-BDB31C5D303C}" destId="{2EA60224-FAB8-44C5-8638-CAD7BE4EC0DA}" srcOrd="0" destOrd="0" presId="urn:microsoft.com/office/officeart/2005/8/layout/orgChart1"/>
    <dgm:cxn modelId="{2AEF35E5-F625-4954-A0CE-09068BD02675}" type="presOf" srcId="{8199283D-9931-42AB-B381-403C0748D3A9}" destId="{D20A1B22-1B60-43FB-B689-CE92D9249DC6}" srcOrd="0" destOrd="0" presId="urn:microsoft.com/office/officeart/2005/8/layout/orgChart1"/>
    <dgm:cxn modelId="{5FA30527-B5A7-40CD-92B4-914CC43A84D5}" type="presOf" srcId="{CC7FE01F-F8F0-4D2F-8E33-E5D9A9CD9478}" destId="{E92CAB06-89DB-43E6-BE77-8EF64D46E54D}" srcOrd="0" destOrd="0" presId="urn:microsoft.com/office/officeart/2005/8/layout/orgChart1"/>
    <dgm:cxn modelId="{055C04FA-CB22-400E-9FC3-DFCA5E49548D}" type="presOf" srcId="{7DF4CE95-3C3F-4274-BB19-47592B3D5751}" destId="{BC8897F8-5089-4854-AD02-0631116D6787}" srcOrd="0" destOrd="0" presId="urn:microsoft.com/office/officeart/2005/8/layout/orgChart1"/>
    <dgm:cxn modelId="{FE685BEF-98F5-4943-AF6C-57AE65A40CA4}" type="presOf" srcId="{301BD31A-F3D7-4F50-AA41-0A179934700F}" destId="{D88E5825-84E2-4587-B811-BB80E30B31CC}" srcOrd="1" destOrd="0" presId="urn:microsoft.com/office/officeart/2005/8/layout/orgChart1"/>
    <dgm:cxn modelId="{B06D434B-ABFA-462C-BE47-12330CD5CF03}" type="presOf" srcId="{7846276E-F75E-4518-916A-05757D5ECBD9}" destId="{C7F08981-516C-44D9-A0A0-CF79652BE8B3}" srcOrd="0" destOrd="0" presId="urn:microsoft.com/office/officeart/2005/8/layout/orgChart1"/>
    <dgm:cxn modelId="{ED3A2B03-84AB-4855-854A-5333D9C7C6AF}" srcId="{7DF4CE95-3C3F-4274-BB19-47592B3D5751}" destId="{F22D51E8-DC0A-460C-B149-152C3ADF91BF}" srcOrd="2" destOrd="0" parTransId="{5F5594C6-5A8C-4273-A047-0353BAE2722A}" sibTransId="{49498B05-9329-4E92-B41E-C407871A342B}"/>
    <dgm:cxn modelId="{08B53983-4582-4FE2-99C7-1C052CACA8EF}" type="presOf" srcId="{6B97596A-B54C-4D4B-9EF2-9F6D9461F396}" destId="{D7FEE0AA-D241-41D1-9D7F-78DF14F39314}" srcOrd="0" destOrd="0" presId="urn:microsoft.com/office/officeart/2005/8/layout/orgChart1"/>
    <dgm:cxn modelId="{EEFB9B2A-F1C7-4922-918D-440986996316}" srcId="{7DF4CE95-3C3F-4274-BB19-47592B3D5751}" destId="{5913031C-2E0D-421F-8968-592551D981B6}" srcOrd="3" destOrd="0" parTransId="{6985876C-01CD-43B2-A627-8905DC738DF4}" sibTransId="{8DF73C74-EED9-4D0F-A897-FD1ACBFB9442}"/>
    <dgm:cxn modelId="{AA9AFCAD-9AD6-489C-94B3-A5BC9C2EAD74}" type="presOf" srcId="{50C5F13E-4ECC-4AF7-920A-C6F19AA21254}" destId="{D6B5C2F5-A509-427F-90E3-90EF1812DE31}" srcOrd="0" destOrd="0" presId="urn:microsoft.com/office/officeart/2005/8/layout/orgChart1"/>
    <dgm:cxn modelId="{BC438E25-432E-424A-B9BA-7F6B4F9C832F}" type="presOf" srcId="{F22D51E8-DC0A-460C-B149-152C3ADF91BF}" destId="{920748CD-BE87-4669-9310-4AF4102C9565}" srcOrd="1" destOrd="0" presId="urn:microsoft.com/office/officeart/2005/8/layout/orgChart1"/>
    <dgm:cxn modelId="{C5AC4EAF-7739-459E-B290-72D48D1B257F}" type="presOf" srcId="{0EAFB0C1-C80B-40E8-AE36-69244E08FD27}" destId="{0719D8AD-6504-4BBA-B067-1644064EFC43}" srcOrd="1" destOrd="0" presId="urn:microsoft.com/office/officeart/2005/8/layout/orgChart1"/>
    <dgm:cxn modelId="{B6E6ECE4-7889-4AF8-AE29-25EC799B3CC6}" type="presOf" srcId="{5913031C-2E0D-421F-8968-592551D981B6}" destId="{4F883424-2AE0-4EFB-958D-30272CFA3022}" srcOrd="0" destOrd="0" presId="urn:microsoft.com/office/officeart/2005/8/layout/orgChart1"/>
    <dgm:cxn modelId="{2D732E39-72B8-4B9D-9F07-7DD131041340}" type="presOf" srcId="{BBD30A33-3396-4395-92CF-426D6D4C89B1}" destId="{502757F0-CD4D-4A6B-8D32-7E2F06122C76}" srcOrd="0" destOrd="0" presId="urn:microsoft.com/office/officeart/2005/8/layout/orgChart1"/>
    <dgm:cxn modelId="{4B7BD41D-C5A1-4381-8EDE-D7054AEFB8F9}" srcId="{93B336C5-7227-4707-BF50-BDB31C5D303C}" destId="{FFD67896-AE1E-4CDF-86C1-311DC9B46932}" srcOrd="0" destOrd="0" parTransId="{78996CA2-BA92-43DF-922C-0F118B86ACF5}" sibTransId="{E7F5AD18-DF2C-4C25-AC8A-9E198BD143F8}"/>
    <dgm:cxn modelId="{D637ED0E-E7B7-4FA0-A2D9-E60D633319CC}" type="presOf" srcId="{20E8A6A5-BD06-4F1B-BEE3-E6682E318B9C}" destId="{6DA68025-BD6D-4E2B-86A6-9E0705E6E88F}" srcOrd="1" destOrd="0" presId="urn:microsoft.com/office/officeart/2005/8/layout/orgChart1"/>
    <dgm:cxn modelId="{4430E962-FA0D-45D1-B4EC-EC8FFC5721D8}" type="presOf" srcId="{CC7FE01F-F8F0-4D2F-8E33-E5D9A9CD9478}" destId="{B03B0754-199D-48E0-9324-7AFFB6B1D32A}" srcOrd="1" destOrd="0" presId="urn:microsoft.com/office/officeart/2005/8/layout/orgChart1"/>
    <dgm:cxn modelId="{2C4526C1-1019-45DD-9422-73850BCE5625}" type="presOf" srcId="{20342163-F29F-4394-B4D5-707CD9C2BB61}" destId="{F5FCA6E2-08F5-4210-B64E-2426BEC373C6}" srcOrd="1" destOrd="0" presId="urn:microsoft.com/office/officeart/2005/8/layout/orgChart1"/>
    <dgm:cxn modelId="{50EF0D6C-2DA9-4739-899B-3CC0B43702AF}" type="presOf" srcId="{CA72C8E0-50B7-49A9-B245-FD2FB7A6C76E}" destId="{6CAF268D-9FE0-4C43-9BAC-E5536BAC1575}" srcOrd="0" destOrd="0" presId="urn:microsoft.com/office/officeart/2005/8/layout/orgChart1"/>
    <dgm:cxn modelId="{51968534-A3D9-4313-8F42-5356C3FBB9D5}" type="presOf" srcId="{A53EA5E5-EE52-46C4-810C-FDD4BA12CF5C}" destId="{D92883BF-0DC3-46E7-AB64-32A3CD9F486C}" srcOrd="0" destOrd="0" presId="urn:microsoft.com/office/officeart/2005/8/layout/orgChart1"/>
    <dgm:cxn modelId="{9CB4983E-2677-46CC-A254-21CA1B65EAA3}" type="presParOf" srcId="{C7F08981-516C-44D9-A0A0-CF79652BE8B3}" destId="{AF9840DF-E5C7-40E0-80F9-6F052A198419}" srcOrd="0" destOrd="0" presId="urn:microsoft.com/office/officeart/2005/8/layout/orgChart1"/>
    <dgm:cxn modelId="{9C56AC79-EF65-40FE-833A-071DD4987DBC}" type="presParOf" srcId="{AF9840DF-E5C7-40E0-80F9-6F052A198419}" destId="{733C5BA2-06F0-4589-9817-CEF963EA3B5C}" srcOrd="0" destOrd="0" presId="urn:microsoft.com/office/officeart/2005/8/layout/orgChart1"/>
    <dgm:cxn modelId="{509BF976-0B23-459B-8F58-BA7B674A5C69}" type="presParOf" srcId="{733C5BA2-06F0-4589-9817-CEF963EA3B5C}" destId="{EE3B5EF2-8856-41EB-B2AA-0F138324F50B}" srcOrd="0" destOrd="0" presId="urn:microsoft.com/office/officeart/2005/8/layout/orgChart1"/>
    <dgm:cxn modelId="{5877DF30-B7E3-4200-8CD8-E0DFE057C9B7}" type="presParOf" srcId="{733C5BA2-06F0-4589-9817-CEF963EA3B5C}" destId="{F63E1CF3-6104-485A-8996-1380E66F6118}" srcOrd="1" destOrd="0" presId="urn:microsoft.com/office/officeart/2005/8/layout/orgChart1"/>
    <dgm:cxn modelId="{53241DBF-BC8D-45F2-AC16-C53FB1D3D8C9}" type="presParOf" srcId="{AF9840DF-E5C7-40E0-80F9-6F052A198419}" destId="{EFABCC11-D6CA-460A-89B5-4D90F37374E0}" srcOrd="1" destOrd="0" presId="urn:microsoft.com/office/officeart/2005/8/layout/orgChart1"/>
    <dgm:cxn modelId="{07F51169-FDE5-4268-BF70-DB2478D7F347}" type="presParOf" srcId="{EFABCC11-D6CA-460A-89B5-4D90F37374E0}" destId="{259DBA53-839E-446C-99AB-757A0AF68344}" srcOrd="0" destOrd="0" presId="urn:microsoft.com/office/officeart/2005/8/layout/orgChart1"/>
    <dgm:cxn modelId="{6B624D4F-3D34-42C9-B8D2-774651450E79}" type="presParOf" srcId="{EFABCC11-D6CA-460A-89B5-4D90F37374E0}" destId="{DC9F03FE-C743-4896-B159-54F614662749}" srcOrd="1" destOrd="0" presId="urn:microsoft.com/office/officeart/2005/8/layout/orgChart1"/>
    <dgm:cxn modelId="{2F9237F0-740B-4723-BA2D-B7D0EC986E67}" type="presParOf" srcId="{DC9F03FE-C743-4896-B159-54F614662749}" destId="{36B2622B-EBD9-46C4-BB66-FA4827940289}" srcOrd="0" destOrd="0" presId="urn:microsoft.com/office/officeart/2005/8/layout/orgChart1"/>
    <dgm:cxn modelId="{A25A631D-AB58-4493-92D2-F97932924871}" type="presParOf" srcId="{36B2622B-EBD9-46C4-BB66-FA4827940289}" destId="{BC8897F8-5089-4854-AD02-0631116D6787}" srcOrd="0" destOrd="0" presId="urn:microsoft.com/office/officeart/2005/8/layout/orgChart1"/>
    <dgm:cxn modelId="{38AE1AC1-5111-4873-A017-2C1EFF2B673A}" type="presParOf" srcId="{36B2622B-EBD9-46C4-BB66-FA4827940289}" destId="{AB79990B-58E3-491A-A6B7-31B3E3931301}" srcOrd="1" destOrd="0" presId="urn:microsoft.com/office/officeart/2005/8/layout/orgChart1"/>
    <dgm:cxn modelId="{8CCDF147-8DE6-449A-A135-E75119E10973}" type="presParOf" srcId="{DC9F03FE-C743-4896-B159-54F614662749}" destId="{252F3F8D-D87E-43A7-B73E-076EBFD6EE4E}" srcOrd="1" destOrd="0" presId="urn:microsoft.com/office/officeart/2005/8/layout/orgChart1"/>
    <dgm:cxn modelId="{5F478F4E-4356-4C5A-BA42-2D3A59749848}" type="presParOf" srcId="{252F3F8D-D87E-43A7-B73E-076EBFD6EE4E}" destId="{6CAF268D-9FE0-4C43-9BAC-E5536BAC1575}" srcOrd="0" destOrd="0" presId="urn:microsoft.com/office/officeart/2005/8/layout/orgChart1"/>
    <dgm:cxn modelId="{42D02BEF-5CF3-4C86-8047-64A3BF6B9781}" type="presParOf" srcId="{252F3F8D-D87E-43A7-B73E-076EBFD6EE4E}" destId="{A13EA595-0731-4335-8F1F-37FEC18979EB}" srcOrd="1" destOrd="0" presId="urn:microsoft.com/office/officeart/2005/8/layout/orgChart1"/>
    <dgm:cxn modelId="{BFA5DF37-D1D2-419E-98D0-0A1A9290A1DA}" type="presParOf" srcId="{A13EA595-0731-4335-8F1F-37FEC18979EB}" destId="{99D876E6-4BAF-4B2F-9D9F-D19BEBA2696B}" srcOrd="0" destOrd="0" presId="urn:microsoft.com/office/officeart/2005/8/layout/orgChart1"/>
    <dgm:cxn modelId="{95B16DEA-96FA-4C59-8FD5-ADC8020B7A43}" type="presParOf" srcId="{99D876E6-4BAF-4B2F-9D9F-D19BEBA2696B}" destId="{BFCB8324-7495-4457-9477-21DA5524D376}" srcOrd="0" destOrd="0" presId="urn:microsoft.com/office/officeart/2005/8/layout/orgChart1"/>
    <dgm:cxn modelId="{9C372C6C-71FF-4924-B84A-57E94C7CCBD6}" type="presParOf" srcId="{99D876E6-4BAF-4B2F-9D9F-D19BEBA2696B}" destId="{EF1B8415-D7DB-4B63-9CDD-73AAF1B22016}" srcOrd="1" destOrd="0" presId="urn:microsoft.com/office/officeart/2005/8/layout/orgChart1"/>
    <dgm:cxn modelId="{CC7D556B-B55D-493F-B5BC-9FE585DAC76A}" type="presParOf" srcId="{A13EA595-0731-4335-8F1F-37FEC18979EB}" destId="{4AF6DDCD-F467-4115-BB39-4660B8CC49B7}" srcOrd="1" destOrd="0" presId="urn:microsoft.com/office/officeart/2005/8/layout/orgChart1"/>
    <dgm:cxn modelId="{704DDAA0-0B2C-4E24-961A-E06AE34A4EF3}" type="presParOf" srcId="{4AF6DDCD-F467-4115-BB39-4660B8CC49B7}" destId="{847D5F90-5FE1-4785-A210-AB5797E655DE}" srcOrd="0" destOrd="0" presId="urn:microsoft.com/office/officeart/2005/8/layout/orgChart1"/>
    <dgm:cxn modelId="{DDC5D264-CC8D-4F43-801B-CA9A1418067E}" type="presParOf" srcId="{4AF6DDCD-F467-4115-BB39-4660B8CC49B7}" destId="{D151D691-4658-4F30-87F2-4381FDD12182}" srcOrd="1" destOrd="0" presId="urn:microsoft.com/office/officeart/2005/8/layout/orgChart1"/>
    <dgm:cxn modelId="{40D716E3-BA26-437D-9A99-33DA02A97DFC}" type="presParOf" srcId="{D151D691-4658-4F30-87F2-4381FDD12182}" destId="{D667418D-6BDF-499D-9EBA-D0F924AB4835}" srcOrd="0" destOrd="0" presId="urn:microsoft.com/office/officeart/2005/8/layout/orgChart1"/>
    <dgm:cxn modelId="{CE21149C-E27B-40CF-A19F-E796C2B4D7BA}" type="presParOf" srcId="{D667418D-6BDF-499D-9EBA-D0F924AB4835}" destId="{2A1F5F3D-B9E8-44A2-BDC4-8D1B1998417E}" srcOrd="0" destOrd="0" presId="urn:microsoft.com/office/officeart/2005/8/layout/orgChart1"/>
    <dgm:cxn modelId="{D898DA0B-387F-4F05-854E-703B92E076B0}" type="presParOf" srcId="{D667418D-6BDF-499D-9EBA-D0F924AB4835}" destId="{0719D8AD-6504-4BBA-B067-1644064EFC43}" srcOrd="1" destOrd="0" presId="urn:microsoft.com/office/officeart/2005/8/layout/orgChart1"/>
    <dgm:cxn modelId="{676A5974-C6A9-420B-802C-55C4F3CC7BB5}" type="presParOf" srcId="{D151D691-4658-4F30-87F2-4381FDD12182}" destId="{2963D0BF-33E1-469E-B555-809A400D3894}" srcOrd="1" destOrd="0" presId="urn:microsoft.com/office/officeart/2005/8/layout/orgChart1"/>
    <dgm:cxn modelId="{2CBEBD1D-196C-4761-AA76-5D4DAC9FCBAA}" type="presParOf" srcId="{2963D0BF-33E1-469E-B555-809A400D3894}" destId="{02876EF2-E467-41EB-8585-40DECDFDAA70}" srcOrd="0" destOrd="0" presId="urn:microsoft.com/office/officeart/2005/8/layout/orgChart1"/>
    <dgm:cxn modelId="{9D4ADDE6-D1EA-492F-A360-C73E0FB81AE6}" type="presParOf" srcId="{2963D0BF-33E1-469E-B555-809A400D3894}" destId="{DE148B71-FEE2-4634-B3D4-B109708F4B84}" srcOrd="1" destOrd="0" presId="urn:microsoft.com/office/officeart/2005/8/layout/orgChart1"/>
    <dgm:cxn modelId="{2CAADCBC-CB48-470B-BF3F-E5C261559E43}" type="presParOf" srcId="{DE148B71-FEE2-4634-B3D4-B109708F4B84}" destId="{E42837BA-FC91-4F05-8CFE-A2A5615E8B43}" srcOrd="0" destOrd="0" presId="urn:microsoft.com/office/officeart/2005/8/layout/orgChart1"/>
    <dgm:cxn modelId="{6FD16FA5-481C-4C1D-81E1-58F37AA3A5B6}" type="presParOf" srcId="{E42837BA-FC91-4F05-8CFE-A2A5615E8B43}" destId="{D92883BF-0DC3-46E7-AB64-32A3CD9F486C}" srcOrd="0" destOrd="0" presId="urn:microsoft.com/office/officeart/2005/8/layout/orgChart1"/>
    <dgm:cxn modelId="{B12A38C1-6217-4406-8444-CC039C10794A}" type="presParOf" srcId="{E42837BA-FC91-4F05-8CFE-A2A5615E8B43}" destId="{CA63B687-5559-4CF2-9538-28A85D236B2B}" srcOrd="1" destOrd="0" presId="urn:microsoft.com/office/officeart/2005/8/layout/orgChart1"/>
    <dgm:cxn modelId="{FC6141C8-6595-479D-B09E-5FEA4DE38590}" type="presParOf" srcId="{DE148B71-FEE2-4634-B3D4-B109708F4B84}" destId="{1635F5AF-1A60-448D-B722-54723ACFAB5A}" srcOrd="1" destOrd="0" presId="urn:microsoft.com/office/officeart/2005/8/layout/orgChart1"/>
    <dgm:cxn modelId="{8F86F6F0-CBA2-492D-AB26-88A8D71DC93D}" type="presParOf" srcId="{1635F5AF-1A60-448D-B722-54723ACFAB5A}" destId="{75D8501D-541D-41DB-BC2F-328AE75F38EC}" srcOrd="0" destOrd="0" presId="urn:microsoft.com/office/officeart/2005/8/layout/orgChart1"/>
    <dgm:cxn modelId="{152F4840-65CD-4FF5-871B-FF8564227AC8}" type="presParOf" srcId="{1635F5AF-1A60-448D-B722-54723ACFAB5A}" destId="{58F39921-7E78-4190-B6D0-68E6999ACBD9}" srcOrd="1" destOrd="0" presId="urn:microsoft.com/office/officeart/2005/8/layout/orgChart1"/>
    <dgm:cxn modelId="{6B922A74-5823-4E61-84CA-F6ABDB4DD17E}" type="presParOf" srcId="{58F39921-7E78-4190-B6D0-68E6999ACBD9}" destId="{CF38C875-1431-4BD7-8524-98AB66794509}" srcOrd="0" destOrd="0" presId="urn:microsoft.com/office/officeart/2005/8/layout/orgChart1"/>
    <dgm:cxn modelId="{77FE19FC-82E4-46B1-9E3D-3D23206579D1}" type="presParOf" srcId="{CF38C875-1431-4BD7-8524-98AB66794509}" destId="{ABBA34ED-76E8-4676-B0BD-0D8582E54C7E}" srcOrd="0" destOrd="0" presId="urn:microsoft.com/office/officeart/2005/8/layout/orgChart1"/>
    <dgm:cxn modelId="{5E577606-E734-4560-A7D8-ED944E8784BE}" type="presParOf" srcId="{CF38C875-1431-4BD7-8524-98AB66794509}" destId="{5B85399A-7EDD-400A-9B77-B1006EDA5B49}" srcOrd="1" destOrd="0" presId="urn:microsoft.com/office/officeart/2005/8/layout/orgChart1"/>
    <dgm:cxn modelId="{084E521C-6F74-4D39-BAC8-958E728BF44C}" type="presParOf" srcId="{58F39921-7E78-4190-B6D0-68E6999ACBD9}" destId="{C1679DD0-ADCD-4AC3-B176-5C793C4A7CA6}" srcOrd="1" destOrd="0" presId="urn:microsoft.com/office/officeart/2005/8/layout/orgChart1"/>
    <dgm:cxn modelId="{CF710AAC-27AD-41D1-9111-833912D4C8A3}" type="presParOf" srcId="{58F39921-7E78-4190-B6D0-68E6999ACBD9}" destId="{93AF5947-2714-457F-8D36-4DEEA98CD652}" srcOrd="2" destOrd="0" presId="urn:microsoft.com/office/officeart/2005/8/layout/orgChart1"/>
    <dgm:cxn modelId="{A38C05BE-0F57-425B-ABF9-DCAD49C75CD1}" type="presParOf" srcId="{1635F5AF-1A60-448D-B722-54723ACFAB5A}" destId="{30A0156A-7FB2-4D84-AF51-3C29F44A0033}" srcOrd="2" destOrd="0" presId="urn:microsoft.com/office/officeart/2005/8/layout/orgChart1"/>
    <dgm:cxn modelId="{BB004020-6A3B-4AB4-8C18-085D9639E92B}" type="presParOf" srcId="{1635F5AF-1A60-448D-B722-54723ACFAB5A}" destId="{17B55585-3E79-4385-B192-9FA164910BD1}" srcOrd="3" destOrd="0" presId="urn:microsoft.com/office/officeart/2005/8/layout/orgChart1"/>
    <dgm:cxn modelId="{D16788CD-CE50-40EF-BBA5-4307FFB2171E}" type="presParOf" srcId="{17B55585-3E79-4385-B192-9FA164910BD1}" destId="{CEBB3C9A-96B5-49A0-8602-83865BDFEEA8}" srcOrd="0" destOrd="0" presId="urn:microsoft.com/office/officeart/2005/8/layout/orgChart1"/>
    <dgm:cxn modelId="{93481E29-89D1-40F3-BB02-B169FC39DAD7}" type="presParOf" srcId="{CEBB3C9A-96B5-49A0-8602-83865BDFEEA8}" destId="{E92CAB06-89DB-43E6-BE77-8EF64D46E54D}" srcOrd="0" destOrd="0" presId="urn:microsoft.com/office/officeart/2005/8/layout/orgChart1"/>
    <dgm:cxn modelId="{07AE48B4-0E20-4EA4-B30B-18128926F2AF}" type="presParOf" srcId="{CEBB3C9A-96B5-49A0-8602-83865BDFEEA8}" destId="{B03B0754-199D-48E0-9324-7AFFB6B1D32A}" srcOrd="1" destOrd="0" presId="urn:microsoft.com/office/officeart/2005/8/layout/orgChart1"/>
    <dgm:cxn modelId="{A8690CDE-F5B6-4EFA-9155-AA9721282A74}" type="presParOf" srcId="{17B55585-3E79-4385-B192-9FA164910BD1}" destId="{A5400F3F-D641-4212-9074-485DAA4210EC}" srcOrd="1" destOrd="0" presId="urn:microsoft.com/office/officeart/2005/8/layout/orgChart1"/>
    <dgm:cxn modelId="{64C83320-5B76-416B-AC8D-F166AFB52EA1}" type="presParOf" srcId="{17B55585-3E79-4385-B192-9FA164910BD1}" destId="{3E5A6848-210E-422A-BC80-05147701B858}" srcOrd="2" destOrd="0" presId="urn:microsoft.com/office/officeart/2005/8/layout/orgChart1"/>
    <dgm:cxn modelId="{2E070FAB-F5EB-470A-813F-87A8D5254D30}" type="presParOf" srcId="{1635F5AF-1A60-448D-B722-54723ACFAB5A}" destId="{5E0884AA-0600-49A8-A44C-687D6F51F7BB}" srcOrd="4" destOrd="0" presId="urn:microsoft.com/office/officeart/2005/8/layout/orgChart1"/>
    <dgm:cxn modelId="{D399246F-C2C1-4B24-8809-5211C064E20A}" type="presParOf" srcId="{1635F5AF-1A60-448D-B722-54723ACFAB5A}" destId="{10291ABF-2418-44E4-B53C-97E5BC5B4236}" srcOrd="5" destOrd="0" presId="urn:microsoft.com/office/officeart/2005/8/layout/orgChart1"/>
    <dgm:cxn modelId="{85BE551D-0016-4F44-9CE0-841730F7C11C}" type="presParOf" srcId="{10291ABF-2418-44E4-B53C-97E5BC5B4236}" destId="{25F94695-6524-48D5-AAAB-F5CBEF6FF5B7}" srcOrd="0" destOrd="0" presId="urn:microsoft.com/office/officeart/2005/8/layout/orgChart1"/>
    <dgm:cxn modelId="{9A544933-D99E-46BF-A9A0-F5A43E39D358}" type="presParOf" srcId="{25F94695-6524-48D5-AAAB-F5CBEF6FF5B7}" destId="{D48F6C42-30BB-453C-97F8-76554836C037}" srcOrd="0" destOrd="0" presId="urn:microsoft.com/office/officeart/2005/8/layout/orgChart1"/>
    <dgm:cxn modelId="{D7E29F05-A22F-4320-AAE9-23C942EEE2B0}" type="presParOf" srcId="{25F94695-6524-48D5-AAAB-F5CBEF6FF5B7}" destId="{F5FCA6E2-08F5-4210-B64E-2426BEC373C6}" srcOrd="1" destOrd="0" presId="urn:microsoft.com/office/officeart/2005/8/layout/orgChart1"/>
    <dgm:cxn modelId="{0DCD29F4-C44F-45C3-934F-7DFA8A48B7E5}" type="presParOf" srcId="{10291ABF-2418-44E4-B53C-97E5BC5B4236}" destId="{CC8D64EA-F3EB-4257-BFE1-159BC8A85A27}" srcOrd="1" destOrd="0" presId="urn:microsoft.com/office/officeart/2005/8/layout/orgChart1"/>
    <dgm:cxn modelId="{0DCD8DBD-AE9F-4FF1-90A5-339215F09830}" type="presParOf" srcId="{10291ABF-2418-44E4-B53C-97E5BC5B4236}" destId="{1F6BBBC2-18C8-43E0-9A55-27944379DEF7}" srcOrd="2" destOrd="0" presId="urn:microsoft.com/office/officeart/2005/8/layout/orgChart1"/>
    <dgm:cxn modelId="{BBFED70B-F066-42CE-863E-D6AF4CB7C5AC}" type="presParOf" srcId="{1635F5AF-1A60-448D-B722-54723ACFAB5A}" destId="{08266370-392B-4C37-BC24-4B01D319F2DC}" srcOrd="6" destOrd="0" presId="urn:microsoft.com/office/officeart/2005/8/layout/orgChart1"/>
    <dgm:cxn modelId="{72573564-BB27-4FA7-BEC1-A27C3DAB2E61}" type="presParOf" srcId="{1635F5AF-1A60-448D-B722-54723ACFAB5A}" destId="{160882E0-C6B3-4A99-90C3-A78DEB0A80E1}" srcOrd="7" destOrd="0" presId="urn:microsoft.com/office/officeart/2005/8/layout/orgChart1"/>
    <dgm:cxn modelId="{35A90FD2-6B9E-4BB1-BE5C-EBE86135A180}" type="presParOf" srcId="{160882E0-C6B3-4A99-90C3-A78DEB0A80E1}" destId="{D0908669-5356-4C16-8ECD-34095F30E2E0}" srcOrd="0" destOrd="0" presId="urn:microsoft.com/office/officeart/2005/8/layout/orgChart1"/>
    <dgm:cxn modelId="{90AA9DD2-95F5-4D9A-93E2-688EE02DA5B5}" type="presParOf" srcId="{D0908669-5356-4C16-8ECD-34095F30E2E0}" destId="{D7FEE0AA-D241-41D1-9D7F-78DF14F39314}" srcOrd="0" destOrd="0" presId="urn:microsoft.com/office/officeart/2005/8/layout/orgChart1"/>
    <dgm:cxn modelId="{001DF779-0555-4DCD-A8EB-E96C122FAAE5}" type="presParOf" srcId="{D0908669-5356-4C16-8ECD-34095F30E2E0}" destId="{527FA6A8-9DF9-4B24-9911-7D8F9B50F8A3}" srcOrd="1" destOrd="0" presId="urn:microsoft.com/office/officeart/2005/8/layout/orgChart1"/>
    <dgm:cxn modelId="{5D8C1551-69F8-4E79-98B6-7B78782A7780}" type="presParOf" srcId="{160882E0-C6B3-4A99-90C3-A78DEB0A80E1}" destId="{4BB9FE32-FEFF-417C-84BB-619359D6E32F}" srcOrd="1" destOrd="0" presId="urn:microsoft.com/office/officeart/2005/8/layout/orgChart1"/>
    <dgm:cxn modelId="{433209DA-48A0-4295-B806-9A4B5558E47C}" type="presParOf" srcId="{160882E0-C6B3-4A99-90C3-A78DEB0A80E1}" destId="{62D80D82-64E0-4F05-84CB-0FFD1A47DE59}" srcOrd="2" destOrd="0" presId="urn:microsoft.com/office/officeart/2005/8/layout/orgChart1"/>
    <dgm:cxn modelId="{7CFFACEF-4C0E-4425-AD2F-2B728E053A14}" type="presParOf" srcId="{DE148B71-FEE2-4634-B3D4-B109708F4B84}" destId="{46E2AB75-174A-4084-8E74-42C6ABF6B6C3}" srcOrd="2" destOrd="0" presId="urn:microsoft.com/office/officeart/2005/8/layout/orgChart1"/>
    <dgm:cxn modelId="{E332815E-D3B1-484A-A981-3C3C79DE63C7}" type="presParOf" srcId="{D151D691-4658-4F30-87F2-4381FDD12182}" destId="{E0AF3E98-093F-4A9F-9C59-271E1D5C6B83}" srcOrd="2" destOrd="0" presId="urn:microsoft.com/office/officeart/2005/8/layout/orgChart1"/>
    <dgm:cxn modelId="{93455A51-666F-4D3E-B634-BC8F5EB070D7}" type="presParOf" srcId="{A13EA595-0731-4335-8F1F-37FEC18979EB}" destId="{7713B5CD-5FE6-4DD6-8448-45BDBCED337A}" srcOrd="2" destOrd="0" presId="urn:microsoft.com/office/officeart/2005/8/layout/orgChart1"/>
    <dgm:cxn modelId="{4A580A87-0FEC-4349-8BC5-C9EEDC89DD77}" type="presParOf" srcId="{252F3F8D-D87E-43A7-B73E-076EBFD6EE4E}" destId="{4EDAB34F-A66B-47A8-82CF-17DDE7F0A117}" srcOrd="2" destOrd="0" presId="urn:microsoft.com/office/officeart/2005/8/layout/orgChart1"/>
    <dgm:cxn modelId="{92885AFF-0C71-41DC-B937-FB6E926C31DD}" type="presParOf" srcId="{252F3F8D-D87E-43A7-B73E-076EBFD6EE4E}" destId="{4D75BB5E-A751-43B5-ADE1-0F5A5AC6E125}" srcOrd="3" destOrd="0" presId="urn:microsoft.com/office/officeart/2005/8/layout/orgChart1"/>
    <dgm:cxn modelId="{5EE39D20-F7D4-4519-A3FC-F06946ECCBD7}" type="presParOf" srcId="{4D75BB5E-A751-43B5-ADE1-0F5A5AC6E125}" destId="{23ABC8C3-82DB-4006-8A00-E8292D8E7B85}" srcOrd="0" destOrd="0" presId="urn:microsoft.com/office/officeart/2005/8/layout/orgChart1"/>
    <dgm:cxn modelId="{554E7A02-BB0B-4E18-B263-0743A981596E}" type="presParOf" srcId="{23ABC8C3-82DB-4006-8A00-E8292D8E7B85}" destId="{25164C74-3FBF-46AD-8EEA-7806668293D9}" srcOrd="0" destOrd="0" presId="urn:microsoft.com/office/officeart/2005/8/layout/orgChart1"/>
    <dgm:cxn modelId="{E83E1549-977C-43D9-90FD-06588A7EFE30}" type="presParOf" srcId="{23ABC8C3-82DB-4006-8A00-E8292D8E7B85}" destId="{BA0F07BD-7578-400A-ACEC-B40EEDD61A22}" srcOrd="1" destOrd="0" presId="urn:microsoft.com/office/officeart/2005/8/layout/orgChart1"/>
    <dgm:cxn modelId="{E6FA1B2E-0A32-4758-804E-CBD80B81B7F3}" type="presParOf" srcId="{4D75BB5E-A751-43B5-ADE1-0F5A5AC6E125}" destId="{ED36586D-51C0-49A4-A2EC-DEFC321A718A}" srcOrd="1" destOrd="0" presId="urn:microsoft.com/office/officeart/2005/8/layout/orgChart1"/>
    <dgm:cxn modelId="{476CF2F1-D080-43C2-865D-DBC161CDC144}" type="presParOf" srcId="{ED36586D-51C0-49A4-A2EC-DEFC321A718A}" destId="{28E7A656-61A3-4345-AECE-4517DF8F0EB0}" srcOrd="0" destOrd="0" presId="urn:microsoft.com/office/officeart/2005/8/layout/orgChart1"/>
    <dgm:cxn modelId="{EDF6A0D7-13A9-4AB4-9C41-81C7196989D6}" type="presParOf" srcId="{ED36586D-51C0-49A4-A2EC-DEFC321A718A}" destId="{A0A994F5-61E9-4C23-8788-7395321B1C95}" srcOrd="1" destOrd="0" presId="urn:microsoft.com/office/officeart/2005/8/layout/orgChart1"/>
    <dgm:cxn modelId="{138A7991-E503-4AA2-AAFE-83388C6E4EF6}" type="presParOf" srcId="{A0A994F5-61E9-4C23-8788-7395321B1C95}" destId="{55E45C3D-B017-4EB1-A253-D99D638DEF2B}" srcOrd="0" destOrd="0" presId="urn:microsoft.com/office/officeart/2005/8/layout/orgChart1"/>
    <dgm:cxn modelId="{11740586-27D7-4ED7-B6DD-ECCF1ED35769}" type="presParOf" srcId="{55E45C3D-B017-4EB1-A253-D99D638DEF2B}" destId="{2EA60224-FAB8-44C5-8638-CAD7BE4EC0DA}" srcOrd="0" destOrd="0" presId="urn:microsoft.com/office/officeart/2005/8/layout/orgChart1"/>
    <dgm:cxn modelId="{390F03EE-6FFE-428D-BC53-C959CA6333F8}" type="presParOf" srcId="{55E45C3D-B017-4EB1-A253-D99D638DEF2B}" destId="{FE2182A2-F8D5-44E6-A8AB-98F8A5772DDF}" srcOrd="1" destOrd="0" presId="urn:microsoft.com/office/officeart/2005/8/layout/orgChart1"/>
    <dgm:cxn modelId="{2E4764B7-CB53-4E82-8AB1-1DBC64F3A1A7}" type="presParOf" srcId="{A0A994F5-61E9-4C23-8788-7395321B1C95}" destId="{28B00F2D-57D7-4546-B65A-79BF3D6C99BA}" srcOrd="1" destOrd="0" presId="urn:microsoft.com/office/officeart/2005/8/layout/orgChart1"/>
    <dgm:cxn modelId="{6788EB65-01C8-422B-AFBA-E322FB7D322E}" type="presParOf" srcId="{28B00F2D-57D7-4546-B65A-79BF3D6C99BA}" destId="{ED59453D-4CAD-4280-AC88-02ED0CB486F5}" srcOrd="0" destOrd="0" presId="urn:microsoft.com/office/officeart/2005/8/layout/orgChart1"/>
    <dgm:cxn modelId="{0AD84F15-EF25-4843-BD24-DD75E809D39B}" type="presParOf" srcId="{28B00F2D-57D7-4546-B65A-79BF3D6C99BA}" destId="{F675CE46-6581-40EF-A658-B7AA571E2A59}" srcOrd="1" destOrd="0" presId="urn:microsoft.com/office/officeart/2005/8/layout/orgChart1"/>
    <dgm:cxn modelId="{9FFEC4A0-8EB4-4ADF-BB5C-67E8E8AAC789}" type="presParOf" srcId="{F675CE46-6581-40EF-A658-B7AA571E2A59}" destId="{9F8F1161-C72C-4623-AEB6-81577070E050}" srcOrd="0" destOrd="0" presId="urn:microsoft.com/office/officeart/2005/8/layout/orgChart1"/>
    <dgm:cxn modelId="{32922190-AB76-4820-9A9B-CE196404C2F1}" type="presParOf" srcId="{9F8F1161-C72C-4623-AEB6-81577070E050}" destId="{5DB74663-9141-4438-A83A-D7EE95DA7418}" srcOrd="0" destOrd="0" presId="urn:microsoft.com/office/officeart/2005/8/layout/orgChart1"/>
    <dgm:cxn modelId="{15020EB2-670B-465D-BB4B-406F845D698A}" type="presParOf" srcId="{9F8F1161-C72C-4623-AEB6-81577070E050}" destId="{180B601D-4F1C-4CF3-A6D7-152305D879B3}" srcOrd="1" destOrd="0" presId="urn:microsoft.com/office/officeart/2005/8/layout/orgChart1"/>
    <dgm:cxn modelId="{E1DE69DF-BC78-49F9-A5F6-50F0A24553E5}" type="presParOf" srcId="{F675CE46-6581-40EF-A658-B7AA571E2A59}" destId="{66E5D14E-126C-45B2-93A8-F5927884EED0}" srcOrd="1" destOrd="0" presId="urn:microsoft.com/office/officeart/2005/8/layout/orgChart1"/>
    <dgm:cxn modelId="{A2C75B56-442E-48BE-8CCB-DF982EB78EBF}" type="presParOf" srcId="{F675CE46-6581-40EF-A658-B7AA571E2A59}" destId="{AA883932-ED00-4E9A-97F1-F6699611F0CB}" srcOrd="2" destOrd="0" presId="urn:microsoft.com/office/officeart/2005/8/layout/orgChart1"/>
    <dgm:cxn modelId="{F2BE1D89-7CBD-4DD9-B6AA-A9B95F20E1F0}" type="presParOf" srcId="{28B00F2D-57D7-4546-B65A-79BF3D6C99BA}" destId="{A5C40759-158E-4498-B1CC-10ECA808FA10}" srcOrd="2" destOrd="0" presId="urn:microsoft.com/office/officeart/2005/8/layout/orgChart1"/>
    <dgm:cxn modelId="{8954CEE6-74A8-4333-95B9-761EE786380D}" type="presParOf" srcId="{28B00F2D-57D7-4546-B65A-79BF3D6C99BA}" destId="{D1F2E896-5EB9-43E6-A9C3-16F49AB5F471}" srcOrd="3" destOrd="0" presId="urn:microsoft.com/office/officeart/2005/8/layout/orgChart1"/>
    <dgm:cxn modelId="{30ED084A-8990-4DB6-B0FD-039F27196D6C}" type="presParOf" srcId="{D1F2E896-5EB9-43E6-A9C3-16F49AB5F471}" destId="{6ADFDC99-0A3C-4710-8229-FDAABF720C2E}" srcOrd="0" destOrd="0" presId="urn:microsoft.com/office/officeart/2005/8/layout/orgChart1"/>
    <dgm:cxn modelId="{CC73DE24-6AA9-47B6-8EBE-B3588131F2BA}" type="presParOf" srcId="{6ADFDC99-0A3C-4710-8229-FDAABF720C2E}" destId="{074D95A4-0B77-46DE-B305-85E054C4AD01}" srcOrd="0" destOrd="0" presId="urn:microsoft.com/office/officeart/2005/8/layout/orgChart1"/>
    <dgm:cxn modelId="{7F67F1EC-FE48-4830-89A9-3ADC65B247E3}" type="presParOf" srcId="{6ADFDC99-0A3C-4710-8229-FDAABF720C2E}" destId="{42B67970-13CE-424D-88C1-D3925E621C8A}" srcOrd="1" destOrd="0" presId="urn:microsoft.com/office/officeart/2005/8/layout/orgChart1"/>
    <dgm:cxn modelId="{7F856BD5-DBA8-4AFD-9AD0-B952DEA2C7C4}" type="presParOf" srcId="{D1F2E896-5EB9-43E6-A9C3-16F49AB5F471}" destId="{82532E57-8898-4DF8-BF5C-608FF5898356}" srcOrd="1" destOrd="0" presId="urn:microsoft.com/office/officeart/2005/8/layout/orgChart1"/>
    <dgm:cxn modelId="{CE3E7ABC-5B99-4A6F-94D0-17C46789892B}" type="presParOf" srcId="{D1F2E896-5EB9-43E6-A9C3-16F49AB5F471}" destId="{6255BBA1-FD1E-4139-BE48-02F0F415392E}" srcOrd="2" destOrd="0" presId="urn:microsoft.com/office/officeart/2005/8/layout/orgChart1"/>
    <dgm:cxn modelId="{29FDCFF4-58C4-4E19-AFBD-933DDD651116}" type="presParOf" srcId="{28B00F2D-57D7-4546-B65A-79BF3D6C99BA}" destId="{54CB5F2F-5228-4B8B-A5AA-3311E3DC0AE6}" srcOrd="4" destOrd="0" presId="urn:microsoft.com/office/officeart/2005/8/layout/orgChart1"/>
    <dgm:cxn modelId="{AF0380F2-65F2-4608-97EE-05E17ADC2EF5}" type="presParOf" srcId="{28B00F2D-57D7-4546-B65A-79BF3D6C99BA}" destId="{C516FE65-C6FD-49B1-B062-A00D4FBB7F06}" srcOrd="5" destOrd="0" presId="urn:microsoft.com/office/officeart/2005/8/layout/orgChart1"/>
    <dgm:cxn modelId="{0190A136-3436-4FE4-9D68-2AD273BC2E5E}" type="presParOf" srcId="{C516FE65-C6FD-49B1-B062-A00D4FBB7F06}" destId="{BD2F9DF2-382F-4DDC-900C-44EAD804113A}" srcOrd="0" destOrd="0" presId="urn:microsoft.com/office/officeart/2005/8/layout/orgChart1"/>
    <dgm:cxn modelId="{D1DAEA2C-6287-45EB-8A4B-73EBE7F3A36F}" type="presParOf" srcId="{BD2F9DF2-382F-4DDC-900C-44EAD804113A}" destId="{D6B5C2F5-A509-427F-90E3-90EF1812DE31}" srcOrd="0" destOrd="0" presId="urn:microsoft.com/office/officeart/2005/8/layout/orgChart1"/>
    <dgm:cxn modelId="{E3A1B477-9A7F-4D90-981D-4B40A2FEB6B5}" type="presParOf" srcId="{BD2F9DF2-382F-4DDC-900C-44EAD804113A}" destId="{AB7D38E6-C346-486D-B102-7B15BF0FBE43}" srcOrd="1" destOrd="0" presId="urn:microsoft.com/office/officeart/2005/8/layout/orgChart1"/>
    <dgm:cxn modelId="{B60C57D9-3D0C-4AB3-951E-D6CE622433CB}" type="presParOf" srcId="{C516FE65-C6FD-49B1-B062-A00D4FBB7F06}" destId="{0DC9CAD9-E744-409A-BFD6-67A2D38E672F}" srcOrd="1" destOrd="0" presId="urn:microsoft.com/office/officeart/2005/8/layout/orgChart1"/>
    <dgm:cxn modelId="{0051DC22-5E3D-438D-846E-1A31E4918405}" type="presParOf" srcId="{C516FE65-C6FD-49B1-B062-A00D4FBB7F06}" destId="{F89768FA-A278-4901-9806-827EE6FAD921}" srcOrd="2" destOrd="0" presId="urn:microsoft.com/office/officeart/2005/8/layout/orgChart1"/>
    <dgm:cxn modelId="{9F5B96A6-45EB-480F-9175-D7A144FCE803}" type="presParOf" srcId="{28B00F2D-57D7-4546-B65A-79BF3D6C99BA}" destId="{D3EE28C1-83BD-47A6-A561-FD1DD36BC11B}" srcOrd="6" destOrd="0" presId="urn:microsoft.com/office/officeart/2005/8/layout/orgChart1"/>
    <dgm:cxn modelId="{DEA595C1-76BF-4299-8A10-5FC2DD8CD054}" type="presParOf" srcId="{28B00F2D-57D7-4546-B65A-79BF3D6C99BA}" destId="{A7157D00-7D92-4C99-A47A-C2975519756A}" srcOrd="7" destOrd="0" presId="urn:microsoft.com/office/officeart/2005/8/layout/orgChart1"/>
    <dgm:cxn modelId="{5F968931-1905-4C8D-A7FF-544CC6A7D9E3}" type="presParOf" srcId="{A7157D00-7D92-4C99-A47A-C2975519756A}" destId="{148CA8C0-AAA5-4800-B664-CD8D831A8FAC}" srcOrd="0" destOrd="0" presId="urn:microsoft.com/office/officeart/2005/8/layout/orgChart1"/>
    <dgm:cxn modelId="{1AE808F7-4D03-4833-8385-D25545147825}" type="presParOf" srcId="{148CA8C0-AAA5-4800-B664-CD8D831A8FAC}" destId="{D20A1B22-1B60-43FB-B689-CE92D9249DC6}" srcOrd="0" destOrd="0" presId="urn:microsoft.com/office/officeart/2005/8/layout/orgChart1"/>
    <dgm:cxn modelId="{56637658-4DBD-4A5E-B796-D38843A0376B}" type="presParOf" srcId="{148CA8C0-AAA5-4800-B664-CD8D831A8FAC}" destId="{11B2117D-B044-4CE9-8EC3-CB91CAF3D7EA}" srcOrd="1" destOrd="0" presId="urn:microsoft.com/office/officeart/2005/8/layout/orgChart1"/>
    <dgm:cxn modelId="{0A720E2E-503B-4561-A6A8-5D665EDC457E}" type="presParOf" srcId="{A7157D00-7D92-4C99-A47A-C2975519756A}" destId="{355E4A72-8225-464C-8D95-5C2665DF26D1}" srcOrd="1" destOrd="0" presId="urn:microsoft.com/office/officeart/2005/8/layout/orgChart1"/>
    <dgm:cxn modelId="{420BFD72-6AAD-4DCE-84D8-AB661BF9BA40}" type="presParOf" srcId="{A7157D00-7D92-4C99-A47A-C2975519756A}" destId="{F369CDC7-AA3F-4DAE-A54A-CD0FF7DBDB28}" srcOrd="2" destOrd="0" presId="urn:microsoft.com/office/officeart/2005/8/layout/orgChart1"/>
    <dgm:cxn modelId="{187E0338-291F-4693-88DF-646AD28A1EE5}" type="presParOf" srcId="{A0A994F5-61E9-4C23-8788-7395321B1C95}" destId="{4A308694-B4F5-40C9-913D-8B4CAF57DDBA}" srcOrd="2" destOrd="0" presId="urn:microsoft.com/office/officeart/2005/8/layout/orgChart1"/>
    <dgm:cxn modelId="{728B9B8F-66E3-4CB5-9186-AFAE239F813A}" type="presParOf" srcId="{4D75BB5E-A751-43B5-ADE1-0F5A5AC6E125}" destId="{7CA667E7-D828-4159-A9C1-A33A834047C7}" srcOrd="2" destOrd="0" presId="urn:microsoft.com/office/officeart/2005/8/layout/orgChart1"/>
    <dgm:cxn modelId="{CEB34B70-6709-4345-9519-1DFC77AB23F3}" type="presParOf" srcId="{252F3F8D-D87E-43A7-B73E-076EBFD6EE4E}" destId="{6377EC23-A409-4B91-BACC-3AEC2F02DC1C}" srcOrd="4" destOrd="0" presId="urn:microsoft.com/office/officeart/2005/8/layout/orgChart1"/>
    <dgm:cxn modelId="{96327001-6EFF-4EB3-81C7-6AEFFB706FFB}" type="presParOf" srcId="{252F3F8D-D87E-43A7-B73E-076EBFD6EE4E}" destId="{E8507B06-EF0E-402A-BD60-1FF6F57F191D}" srcOrd="5" destOrd="0" presId="urn:microsoft.com/office/officeart/2005/8/layout/orgChart1"/>
    <dgm:cxn modelId="{F3FEA827-20E6-4EC3-8888-5B547C614699}" type="presParOf" srcId="{E8507B06-EF0E-402A-BD60-1FF6F57F191D}" destId="{03981B0D-D564-4D93-91A6-715B77D16C04}" srcOrd="0" destOrd="0" presId="urn:microsoft.com/office/officeart/2005/8/layout/orgChart1"/>
    <dgm:cxn modelId="{E216487A-EE61-4196-8207-0960644CA7D2}" type="presParOf" srcId="{03981B0D-D564-4D93-91A6-715B77D16C04}" destId="{EEB53280-0325-45F5-9C9D-BBAE81D44492}" srcOrd="0" destOrd="0" presId="urn:microsoft.com/office/officeart/2005/8/layout/orgChart1"/>
    <dgm:cxn modelId="{1013143C-9704-47CB-A568-9DCB44522DD3}" type="presParOf" srcId="{03981B0D-D564-4D93-91A6-715B77D16C04}" destId="{920748CD-BE87-4669-9310-4AF4102C9565}" srcOrd="1" destOrd="0" presId="urn:microsoft.com/office/officeart/2005/8/layout/orgChart1"/>
    <dgm:cxn modelId="{91CFC350-FE68-47D0-818B-7C5DCC5FD6CC}" type="presParOf" srcId="{E8507B06-EF0E-402A-BD60-1FF6F57F191D}" destId="{3B0F2D15-8BE4-49DF-9485-C2C9481F0FB4}" srcOrd="1" destOrd="0" presId="urn:microsoft.com/office/officeart/2005/8/layout/orgChart1"/>
    <dgm:cxn modelId="{7189F55B-DF11-4A99-9D45-C639176F2E44}" type="presParOf" srcId="{3B0F2D15-8BE4-49DF-9485-C2C9481F0FB4}" destId="{6FA43146-288A-406C-B63D-678D19FD04AA}" srcOrd="0" destOrd="0" presId="urn:microsoft.com/office/officeart/2005/8/layout/orgChart1"/>
    <dgm:cxn modelId="{13E2F0F2-62CF-452D-ADB4-87B65174DD1F}" type="presParOf" srcId="{3B0F2D15-8BE4-49DF-9485-C2C9481F0FB4}" destId="{7C9FCDC2-E344-48F6-B92D-9BE36FB4B429}" srcOrd="1" destOrd="0" presId="urn:microsoft.com/office/officeart/2005/8/layout/orgChart1"/>
    <dgm:cxn modelId="{1C7AD645-48A6-4AB8-BF96-2568AE1CF173}" type="presParOf" srcId="{7C9FCDC2-E344-48F6-B92D-9BE36FB4B429}" destId="{00576E61-E46A-4272-9E6A-8A23B1F2DE11}" srcOrd="0" destOrd="0" presId="urn:microsoft.com/office/officeart/2005/8/layout/orgChart1"/>
    <dgm:cxn modelId="{84E866F1-C602-4972-AB1C-C588F795ADB4}" type="presParOf" srcId="{00576E61-E46A-4272-9E6A-8A23B1F2DE11}" destId="{294A764D-5834-45EF-A1D3-11913B54767A}" srcOrd="0" destOrd="0" presId="urn:microsoft.com/office/officeart/2005/8/layout/orgChart1"/>
    <dgm:cxn modelId="{909AE555-EFDB-4713-B40F-4AE6909224D5}" type="presParOf" srcId="{00576E61-E46A-4272-9E6A-8A23B1F2DE11}" destId="{6DA68025-BD6D-4E2B-86A6-9E0705E6E88F}" srcOrd="1" destOrd="0" presId="urn:microsoft.com/office/officeart/2005/8/layout/orgChart1"/>
    <dgm:cxn modelId="{BA8D60C4-FA1E-499B-BF74-8A76BE20F60B}" type="presParOf" srcId="{7C9FCDC2-E344-48F6-B92D-9BE36FB4B429}" destId="{77AC65C8-65A1-4152-A914-DBAD7A0400BC}" srcOrd="1" destOrd="0" presId="urn:microsoft.com/office/officeart/2005/8/layout/orgChart1"/>
    <dgm:cxn modelId="{28FDE9FA-2B59-4B25-888F-97CC59B8C829}" type="presParOf" srcId="{7C9FCDC2-E344-48F6-B92D-9BE36FB4B429}" destId="{76839DD4-A3AE-405E-968F-79EE954BF4E5}" srcOrd="2" destOrd="0" presId="urn:microsoft.com/office/officeart/2005/8/layout/orgChart1"/>
    <dgm:cxn modelId="{00054BF3-3231-4272-90F7-4C4B1A714E06}" type="presParOf" srcId="{3B0F2D15-8BE4-49DF-9485-C2C9481F0FB4}" destId="{6EB21E8B-D57A-43BC-AA77-D05D0533AF2F}" srcOrd="2" destOrd="0" presId="urn:microsoft.com/office/officeart/2005/8/layout/orgChart1"/>
    <dgm:cxn modelId="{FA4CAEF8-050D-4A18-BF1F-FAE10FFC43A2}" type="presParOf" srcId="{3B0F2D15-8BE4-49DF-9485-C2C9481F0FB4}" destId="{DF44C4DA-9673-40ED-AFCD-589CAC933E3D}" srcOrd="3" destOrd="0" presId="urn:microsoft.com/office/officeart/2005/8/layout/orgChart1"/>
    <dgm:cxn modelId="{15D8BC60-4820-4281-9AB7-AA7D238BEB1C}" type="presParOf" srcId="{DF44C4DA-9673-40ED-AFCD-589CAC933E3D}" destId="{910DA022-DED0-47C6-8F70-9B47633249A0}" srcOrd="0" destOrd="0" presId="urn:microsoft.com/office/officeart/2005/8/layout/orgChart1"/>
    <dgm:cxn modelId="{93E69FE3-0FA6-45A2-BBED-D44C524788A8}" type="presParOf" srcId="{910DA022-DED0-47C6-8F70-9B47633249A0}" destId="{AC856285-24B5-429D-B8E9-D65EF51E03AC}" srcOrd="0" destOrd="0" presId="urn:microsoft.com/office/officeart/2005/8/layout/orgChart1"/>
    <dgm:cxn modelId="{009244A1-A110-43B5-A979-4FF1B75DDC55}" type="presParOf" srcId="{910DA022-DED0-47C6-8F70-9B47633249A0}" destId="{BF2B644D-7683-40DC-B256-6DAFAF62D4F6}" srcOrd="1" destOrd="0" presId="urn:microsoft.com/office/officeart/2005/8/layout/orgChart1"/>
    <dgm:cxn modelId="{92963D23-D0A4-427E-A63B-85E4632EC2BF}" type="presParOf" srcId="{DF44C4DA-9673-40ED-AFCD-589CAC933E3D}" destId="{8B9FF8F2-D0FC-4945-A90B-F3375F19D2E9}" srcOrd="1" destOrd="0" presId="urn:microsoft.com/office/officeart/2005/8/layout/orgChart1"/>
    <dgm:cxn modelId="{F9506E35-708F-4041-8D37-30A07126CDA9}" type="presParOf" srcId="{DF44C4DA-9673-40ED-AFCD-589CAC933E3D}" destId="{DD70ADC4-2C2E-4613-B719-EBD9A8F9EC26}" srcOrd="2" destOrd="0" presId="urn:microsoft.com/office/officeart/2005/8/layout/orgChart1"/>
    <dgm:cxn modelId="{B62E3A0B-A32B-452C-AD0D-98F78B5B5678}" type="presParOf" srcId="{E8507B06-EF0E-402A-BD60-1FF6F57F191D}" destId="{31AD42E7-1D72-4411-87CC-5DFBEF38BF3D}" srcOrd="2" destOrd="0" presId="urn:microsoft.com/office/officeart/2005/8/layout/orgChart1"/>
    <dgm:cxn modelId="{29551D53-B5EA-4429-BB16-C77B6D6118D2}" type="presParOf" srcId="{252F3F8D-D87E-43A7-B73E-076EBFD6EE4E}" destId="{8F37CF88-0910-4C22-8F09-B08F2A8E9894}" srcOrd="6" destOrd="0" presId="urn:microsoft.com/office/officeart/2005/8/layout/orgChart1"/>
    <dgm:cxn modelId="{ADB460E0-74B1-4458-B12F-41BB0B846C34}" type="presParOf" srcId="{252F3F8D-D87E-43A7-B73E-076EBFD6EE4E}" destId="{76BD4842-CF33-4765-ACD4-E5B6293214D0}" srcOrd="7" destOrd="0" presId="urn:microsoft.com/office/officeart/2005/8/layout/orgChart1"/>
    <dgm:cxn modelId="{552EF8A3-FD8B-4978-9DE7-05F7B9FD2B60}" type="presParOf" srcId="{76BD4842-CF33-4765-ACD4-E5B6293214D0}" destId="{1D230463-7A58-43CD-A4A0-C8B1EB24CC3F}" srcOrd="0" destOrd="0" presId="urn:microsoft.com/office/officeart/2005/8/layout/orgChart1"/>
    <dgm:cxn modelId="{3A8B6197-B59A-473C-B1E4-F79913BF5C93}" type="presParOf" srcId="{1D230463-7A58-43CD-A4A0-C8B1EB24CC3F}" destId="{4F883424-2AE0-4EFB-958D-30272CFA3022}" srcOrd="0" destOrd="0" presId="urn:microsoft.com/office/officeart/2005/8/layout/orgChart1"/>
    <dgm:cxn modelId="{FC8B200F-50F7-4824-B8CA-D5210F0872A1}" type="presParOf" srcId="{1D230463-7A58-43CD-A4A0-C8B1EB24CC3F}" destId="{182D9FDC-0C07-4F1C-B7A2-BF75E8DD3FC7}" srcOrd="1" destOrd="0" presId="urn:microsoft.com/office/officeart/2005/8/layout/orgChart1"/>
    <dgm:cxn modelId="{389D307B-FD5B-463F-BE63-05D7C9CD0C9C}" type="presParOf" srcId="{76BD4842-CF33-4765-ACD4-E5B6293214D0}" destId="{7A73AE82-557D-47EC-A78A-E97BB94D44DE}" srcOrd="1" destOrd="0" presId="urn:microsoft.com/office/officeart/2005/8/layout/orgChart1"/>
    <dgm:cxn modelId="{86229C42-1673-47DC-847E-28BDBCEC6F06}" type="presParOf" srcId="{7A73AE82-557D-47EC-A78A-E97BB94D44DE}" destId="{CA9D2A1C-978E-40C4-A378-0EDE84950216}" srcOrd="0" destOrd="0" presId="urn:microsoft.com/office/officeart/2005/8/layout/orgChart1"/>
    <dgm:cxn modelId="{A9982870-BF42-46AF-8C60-C3DE9165015D}" type="presParOf" srcId="{7A73AE82-557D-47EC-A78A-E97BB94D44DE}" destId="{538FC975-7E04-4EAB-B4FB-3F36F0F806CB}" srcOrd="1" destOrd="0" presId="urn:microsoft.com/office/officeart/2005/8/layout/orgChart1"/>
    <dgm:cxn modelId="{872553D6-D61B-4974-AF20-5C2A69549897}" type="presParOf" srcId="{538FC975-7E04-4EAB-B4FB-3F36F0F806CB}" destId="{2C54F429-AC62-4604-B76E-43B2212B472E}" srcOrd="0" destOrd="0" presId="urn:microsoft.com/office/officeart/2005/8/layout/orgChart1"/>
    <dgm:cxn modelId="{1F01B438-85E3-48AF-BC77-AB375908BE6C}" type="presParOf" srcId="{2C54F429-AC62-4604-B76E-43B2212B472E}" destId="{CEA442C1-6E9F-4D53-BCCC-0C207D29D523}" srcOrd="0" destOrd="0" presId="urn:microsoft.com/office/officeart/2005/8/layout/orgChart1"/>
    <dgm:cxn modelId="{89DD2A31-14F8-422D-A90F-3717691142D3}" type="presParOf" srcId="{2C54F429-AC62-4604-B76E-43B2212B472E}" destId="{D88E5825-84E2-4587-B811-BB80E30B31CC}" srcOrd="1" destOrd="0" presId="urn:microsoft.com/office/officeart/2005/8/layout/orgChart1"/>
    <dgm:cxn modelId="{7CD14BD8-85BB-46CF-9FB2-A1DCF2F163E2}" type="presParOf" srcId="{538FC975-7E04-4EAB-B4FB-3F36F0F806CB}" destId="{380CF726-829C-4EA8-A996-647723E25E17}" srcOrd="1" destOrd="0" presId="urn:microsoft.com/office/officeart/2005/8/layout/orgChart1"/>
    <dgm:cxn modelId="{6C6DF068-E1CF-48EE-8CEE-87EE4F7C0446}" type="presParOf" srcId="{380CF726-829C-4EA8-A996-647723E25E17}" destId="{667DE64F-1C9C-4600-8BEA-352CFA0D437C}" srcOrd="0" destOrd="0" presId="urn:microsoft.com/office/officeart/2005/8/layout/orgChart1"/>
    <dgm:cxn modelId="{64580640-B9D1-4F4D-8DDA-7B653380B6A7}" type="presParOf" srcId="{380CF726-829C-4EA8-A996-647723E25E17}" destId="{738F1BCC-7737-496B-9E17-F14F4F593D7B}" srcOrd="1" destOrd="0" presId="urn:microsoft.com/office/officeart/2005/8/layout/orgChart1"/>
    <dgm:cxn modelId="{BE02AFF8-A136-425F-B0D6-E5E065E20539}" type="presParOf" srcId="{738F1BCC-7737-496B-9E17-F14F4F593D7B}" destId="{F108CD3C-16C6-4F81-AD83-A87D8FB4D237}" srcOrd="0" destOrd="0" presId="urn:microsoft.com/office/officeart/2005/8/layout/orgChart1"/>
    <dgm:cxn modelId="{B14E206F-451D-4EC8-9E05-B91455718ABE}" type="presParOf" srcId="{F108CD3C-16C6-4F81-AD83-A87D8FB4D237}" destId="{587637BD-2A9A-4FED-B832-F05BDA4591B7}" srcOrd="0" destOrd="0" presId="urn:microsoft.com/office/officeart/2005/8/layout/orgChart1"/>
    <dgm:cxn modelId="{E68E8987-8E59-475B-B982-54CEEF6CDA87}" type="presParOf" srcId="{F108CD3C-16C6-4F81-AD83-A87D8FB4D237}" destId="{27FEAA94-4310-4A1D-8BF3-D729FA296C67}" srcOrd="1" destOrd="0" presId="urn:microsoft.com/office/officeart/2005/8/layout/orgChart1"/>
    <dgm:cxn modelId="{899D93F1-EF21-4E8B-BBC3-F09F3BF960C0}" type="presParOf" srcId="{738F1BCC-7737-496B-9E17-F14F4F593D7B}" destId="{25689E58-C4E9-40A5-8047-8D0166DF050A}" srcOrd="1" destOrd="0" presId="urn:microsoft.com/office/officeart/2005/8/layout/orgChart1"/>
    <dgm:cxn modelId="{E6D64306-260F-4AE2-ABDC-0F2190540870}" type="presParOf" srcId="{738F1BCC-7737-496B-9E17-F14F4F593D7B}" destId="{BF291DA2-726C-49D7-9BAD-AA36F4EBA662}" srcOrd="2" destOrd="0" presId="urn:microsoft.com/office/officeart/2005/8/layout/orgChart1"/>
    <dgm:cxn modelId="{0D9448C5-CED0-4DCF-8C7F-A1A8766A33A8}" type="presParOf" srcId="{538FC975-7E04-4EAB-B4FB-3F36F0F806CB}" destId="{850FAF2B-C9A7-49C9-85AD-82D7ED63643F}" srcOrd="2" destOrd="0" presId="urn:microsoft.com/office/officeart/2005/8/layout/orgChart1"/>
    <dgm:cxn modelId="{A6F16DFD-3DAA-4F13-9567-3876F4067E61}" type="presParOf" srcId="{7A73AE82-557D-47EC-A78A-E97BB94D44DE}" destId="{1A1E0C14-277E-4547-ABCB-5B95794C6A37}" srcOrd="2" destOrd="0" presId="urn:microsoft.com/office/officeart/2005/8/layout/orgChart1"/>
    <dgm:cxn modelId="{9268E4B6-CCBA-49AB-9C9B-46BC7E508047}" type="presParOf" srcId="{7A73AE82-557D-47EC-A78A-E97BB94D44DE}" destId="{302E20EC-70D1-4033-AC8C-E64EAD8C5156}" srcOrd="3" destOrd="0" presId="urn:microsoft.com/office/officeart/2005/8/layout/orgChart1"/>
    <dgm:cxn modelId="{45DC67D6-8E50-4561-9D70-6A22147E078F}" type="presParOf" srcId="{302E20EC-70D1-4033-AC8C-E64EAD8C5156}" destId="{34F0873D-1D75-4F7B-A632-39B47B5401EE}" srcOrd="0" destOrd="0" presId="urn:microsoft.com/office/officeart/2005/8/layout/orgChart1"/>
    <dgm:cxn modelId="{6070CDD1-D7EB-4D88-B69A-B20AA35A4622}" type="presParOf" srcId="{34F0873D-1D75-4F7B-A632-39B47B5401EE}" destId="{51DEA760-E044-4FBF-B19E-CBB67284C866}" srcOrd="0" destOrd="0" presId="urn:microsoft.com/office/officeart/2005/8/layout/orgChart1"/>
    <dgm:cxn modelId="{FDC85A94-E347-4C70-B49F-67DD5D2BF7F9}" type="presParOf" srcId="{34F0873D-1D75-4F7B-A632-39B47B5401EE}" destId="{B2AF2D43-4C46-48D9-AF0C-8AF567BF4726}" srcOrd="1" destOrd="0" presId="urn:microsoft.com/office/officeart/2005/8/layout/orgChart1"/>
    <dgm:cxn modelId="{1063BDE2-49EA-48DB-80FF-06D5075E5E81}" type="presParOf" srcId="{302E20EC-70D1-4033-AC8C-E64EAD8C5156}" destId="{6C3FB2C4-D5EF-4C21-80AC-691E10E4164C}" srcOrd="1" destOrd="0" presId="urn:microsoft.com/office/officeart/2005/8/layout/orgChart1"/>
    <dgm:cxn modelId="{9B97A7EC-B3A3-4BA1-B683-C31B1C1D60FC}" type="presParOf" srcId="{6C3FB2C4-D5EF-4C21-80AC-691E10E4164C}" destId="{5B8C2F37-F14C-4524-9BD4-8A265655D095}" srcOrd="0" destOrd="0" presId="urn:microsoft.com/office/officeart/2005/8/layout/orgChart1"/>
    <dgm:cxn modelId="{B64E79FB-E2F2-4BEC-9C15-C6FF985ABD33}" type="presParOf" srcId="{6C3FB2C4-D5EF-4C21-80AC-691E10E4164C}" destId="{BD7ECE9E-C69A-4043-9F3A-C1EC730B0809}" srcOrd="1" destOrd="0" presId="urn:microsoft.com/office/officeart/2005/8/layout/orgChart1"/>
    <dgm:cxn modelId="{69874F33-CF90-4733-BE7C-A9D549082079}" type="presParOf" srcId="{BD7ECE9E-C69A-4043-9F3A-C1EC730B0809}" destId="{9FE75779-7611-4D8F-B625-AA52F37D9971}" srcOrd="0" destOrd="0" presId="urn:microsoft.com/office/officeart/2005/8/layout/orgChart1"/>
    <dgm:cxn modelId="{C4AC61DC-6021-45BA-964E-8066E60E4BD7}" type="presParOf" srcId="{9FE75779-7611-4D8F-B625-AA52F37D9971}" destId="{4C277615-0A78-4D06-B668-A7A87C199A56}" srcOrd="0" destOrd="0" presId="urn:microsoft.com/office/officeart/2005/8/layout/orgChart1"/>
    <dgm:cxn modelId="{73F24E10-62FB-49FF-ABCA-F0A7D2447DA1}" type="presParOf" srcId="{9FE75779-7611-4D8F-B625-AA52F37D9971}" destId="{1988DE62-4789-4119-B302-7B3DE5EC22BF}" srcOrd="1" destOrd="0" presId="urn:microsoft.com/office/officeart/2005/8/layout/orgChart1"/>
    <dgm:cxn modelId="{0B1D931B-F2F9-4F73-8703-1A876616994D}" type="presParOf" srcId="{BD7ECE9E-C69A-4043-9F3A-C1EC730B0809}" destId="{AEE5B9D6-181E-412E-BCDB-07442BA6BD09}" srcOrd="1" destOrd="0" presId="urn:microsoft.com/office/officeart/2005/8/layout/orgChart1"/>
    <dgm:cxn modelId="{55C53370-AF02-4EB4-B4DA-F9237536563C}" type="presParOf" srcId="{BD7ECE9E-C69A-4043-9F3A-C1EC730B0809}" destId="{1CA9040C-4FE2-4B52-AF46-18C1B15182E7}" srcOrd="2" destOrd="0" presId="urn:microsoft.com/office/officeart/2005/8/layout/orgChart1"/>
    <dgm:cxn modelId="{3A52014C-9ACA-42A7-A97A-F7C518F5710B}" type="presParOf" srcId="{6C3FB2C4-D5EF-4C21-80AC-691E10E4164C}" destId="{F8FCB19C-7DB2-4D5E-99C8-13B639255B04}" srcOrd="2" destOrd="0" presId="urn:microsoft.com/office/officeart/2005/8/layout/orgChart1"/>
    <dgm:cxn modelId="{3A7ECF08-68A4-4D3A-AF9A-D8C842F54949}" type="presParOf" srcId="{6C3FB2C4-D5EF-4C21-80AC-691E10E4164C}" destId="{38ED35B2-714D-4433-870B-F4710D107948}" srcOrd="3" destOrd="0" presId="urn:microsoft.com/office/officeart/2005/8/layout/orgChart1"/>
    <dgm:cxn modelId="{4F2FEE81-B023-4563-B6E8-F707B783C885}" type="presParOf" srcId="{38ED35B2-714D-4433-870B-F4710D107948}" destId="{74FEEF59-5D2F-4389-B0AD-9320C7FC98EC}" srcOrd="0" destOrd="0" presId="urn:microsoft.com/office/officeart/2005/8/layout/orgChart1"/>
    <dgm:cxn modelId="{07DCBF22-664F-44AF-A1E7-AE7887EA48A1}" type="presParOf" srcId="{74FEEF59-5D2F-4389-B0AD-9320C7FC98EC}" destId="{1B44FAAB-BFA7-4144-9753-B93C099AA5CD}" srcOrd="0" destOrd="0" presId="urn:microsoft.com/office/officeart/2005/8/layout/orgChart1"/>
    <dgm:cxn modelId="{C4FA3918-6751-4680-9BFF-3F279E41F135}" type="presParOf" srcId="{74FEEF59-5D2F-4389-B0AD-9320C7FC98EC}" destId="{530CBC90-8202-47C1-9F57-D3B5E0644020}" srcOrd="1" destOrd="0" presId="urn:microsoft.com/office/officeart/2005/8/layout/orgChart1"/>
    <dgm:cxn modelId="{356F0749-D8DE-460D-A7A1-A2BF3EC6E39D}" type="presParOf" srcId="{38ED35B2-714D-4433-870B-F4710D107948}" destId="{BE2CE2AD-386D-42BA-8E0D-EC394D4AB734}" srcOrd="1" destOrd="0" presId="urn:microsoft.com/office/officeart/2005/8/layout/orgChart1"/>
    <dgm:cxn modelId="{55922797-9BCE-4253-BEF1-FF6E1032E858}" type="presParOf" srcId="{38ED35B2-714D-4433-870B-F4710D107948}" destId="{7A915453-0AC2-47E1-995C-2D6F68D8B36D}" srcOrd="2" destOrd="0" presId="urn:microsoft.com/office/officeart/2005/8/layout/orgChart1"/>
    <dgm:cxn modelId="{081835B0-A91C-4A57-BE6B-1769EFC45105}" type="presParOf" srcId="{302E20EC-70D1-4033-AC8C-E64EAD8C5156}" destId="{6224718B-3A3C-4BEA-B86E-D898C5C6D65D}" srcOrd="2" destOrd="0" presId="urn:microsoft.com/office/officeart/2005/8/layout/orgChart1"/>
    <dgm:cxn modelId="{AF139D62-CF92-4D62-9AAE-8956F33521A7}" type="presParOf" srcId="{7A73AE82-557D-47EC-A78A-E97BB94D44DE}" destId="{00FD6F03-63FD-4CF9-9BCC-98807EB2C635}" srcOrd="4" destOrd="0" presId="urn:microsoft.com/office/officeart/2005/8/layout/orgChart1"/>
    <dgm:cxn modelId="{6E57FFAA-5A92-408E-A541-AF6983BB5C8A}" type="presParOf" srcId="{7A73AE82-557D-47EC-A78A-E97BB94D44DE}" destId="{86504B1F-87A3-4C13-B0D7-01BF9B0283C5}" srcOrd="5" destOrd="0" presId="urn:microsoft.com/office/officeart/2005/8/layout/orgChart1"/>
    <dgm:cxn modelId="{6A4CF188-F19C-4145-9AE0-557239AFB638}" type="presParOf" srcId="{86504B1F-87A3-4C13-B0D7-01BF9B0283C5}" destId="{D72EB6D9-F0F5-487D-AAEB-0B5263D6BC4C}" srcOrd="0" destOrd="0" presId="urn:microsoft.com/office/officeart/2005/8/layout/orgChart1"/>
    <dgm:cxn modelId="{B2ABC639-230F-4563-A409-07BF9A29DD09}" type="presParOf" srcId="{D72EB6D9-F0F5-487D-AAEB-0B5263D6BC4C}" destId="{D8539BE4-E798-4C6F-A9FB-F9ED4DBEC5A5}" srcOrd="0" destOrd="0" presId="urn:microsoft.com/office/officeart/2005/8/layout/orgChart1"/>
    <dgm:cxn modelId="{580E6B51-B7A1-490E-9930-637D18374D5E}" type="presParOf" srcId="{D72EB6D9-F0F5-487D-AAEB-0B5263D6BC4C}" destId="{44051FFD-D8A6-4FC7-8979-7CADB8555DA2}" srcOrd="1" destOrd="0" presId="urn:microsoft.com/office/officeart/2005/8/layout/orgChart1"/>
    <dgm:cxn modelId="{117FDCC2-34EA-47EA-8F0E-BC635308D19A}" type="presParOf" srcId="{86504B1F-87A3-4C13-B0D7-01BF9B0283C5}" destId="{CA88EDF5-A016-4B91-A79B-F1DBA33E38E8}" srcOrd="1" destOrd="0" presId="urn:microsoft.com/office/officeart/2005/8/layout/orgChart1"/>
    <dgm:cxn modelId="{B0089C94-1F60-4FC6-A975-126DDFCC3FAE}" type="presParOf" srcId="{CA88EDF5-A016-4B91-A79B-F1DBA33E38E8}" destId="{1D374544-42DD-4831-AAFC-8E0211ECFAAA}" srcOrd="0" destOrd="0" presId="urn:microsoft.com/office/officeart/2005/8/layout/orgChart1"/>
    <dgm:cxn modelId="{81DF647F-3072-47DF-AE36-05467388A2F0}" type="presParOf" srcId="{CA88EDF5-A016-4B91-A79B-F1DBA33E38E8}" destId="{4CF3ADBE-C3C5-4DEA-82F7-B968F0F37F88}" srcOrd="1" destOrd="0" presId="urn:microsoft.com/office/officeart/2005/8/layout/orgChart1"/>
    <dgm:cxn modelId="{DEDC2C58-C370-4285-9A2A-FAC9426F5AB2}" type="presParOf" srcId="{4CF3ADBE-C3C5-4DEA-82F7-B968F0F37F88}" destId="{DADC4C7B-E7D4-45F3-A681-58BAC4899EA6}" srcOrd="0" destOrd="0" presId="urn:microsoft.com/office/officeart/2005/8/layout/orgChart1"/>
    <dgm:cxn modelId="{529A41AB-2E74-440F-9696-F0E5AAC95A96}" type="presParOf" srcId="{DADC4C7B-E7D4-45F3-A681-58BAC4899EA6}" destId="{A06D3C74-5A61-4B2D-9C59-509F348CB0C7}" srcOrd="0" destOrd="0" presId="urn:microsoft.com/office/officeart/2005/8/layout/orgChart1"/>
    <dgm:cxn modelId="{15CE7F12-EFB8-4B15-8D69-5E021D2E4A49}" type="presParOf" srcId="{DADC4C7B-E7D4-45F3-A681-58BAC4899EA6}" destId="{C04226D9-EE49-461D-A60F-5F523E36D14C}" srcOrd="1" destOrd="0" presId="urn:microsoft.com/office/officeart/2005/8/layout/orgChart1"/>
    <dgm:cxn modelId="{169B030C-A18A-4D38-8945-2D6B2A3B49C5}" type="presParOf" srcId="{4CF3ADBE-C3C5-4DEA-82F7-B968F0F37F88}" destId="{A4347CB7-8717-489B-9EA1-34327D77DB37}" srcOrd="1" destOrd="0" presId="urn:microsoft.com/office/officeart/2005/8/layout/orgChart1"/>
    <dgm:cxn modelId="{27B477B7-8051-42CB-A489-917043FD6F89}" type="presParOf" srcId="{4CF3ADBE-C3C5-4DEA-82F7-B968F0F37F88}" destId="{A353AD53-0E34-4207-87AC-BAAE46176698}" srcOrd="2" destOrd="0" presId="urn:microsoft.com/office/officeart/2005/8/layout/orgChart1"/>
    <dgm:cxn modelId="{12D39C88-1F59-443F-BFF5-CF351D1F7668}" type="presParOf" srcId="{86504B1F-87A3-4C13-B0D7-01BF9B0283C5}" destId="{243912DB-19EE-4382-A310-9E54F5ECA816}" srcOrd="2" destOrd="0" presId="urn:microsoft.com/office/officeart/2005/8/layout/orgChart1"/>
    <dgm:cxn modelId="{963EFD4F-F7DC-451C-8A7D-78B19DCC3470}" type="presParOf" srcId="{76BD4842-CF33-4765-ACD4-E5B6293214D0}" destId="{E2324D76-30EF-489B-A1B0-AE737B6E5600}" srcOrd="2" destOrd="0" presId="urn:microsoft.com/office/officeart/2005/8/layout/orgChart1"/>
    <dgm:cxn modelId="{F7F372E4-FB90-43BB-8EB5-852A750DB8B4}" type="presParOf" srcId="{252F3F8D-D87E-43A7-B73E-076EBFD6EE4E}" destId="{502757F0-CD4D-4A6B-8D32-7E2F06122C76}" srcOrd="8" destOrd="0" presId="urn:microsoft.com/office/officeart/2005/8/layout/orgChart1"/>
    <dgm:cxn modelId="{D8E0DFF8-6466-423D-AFF2-6C95DC5CAE81}" type="presParOf" srcId="{252F3F8D-D87E-43A7-B73E-076EBFD6EE4E}" destId="{C76CE895-90D5-4831-BC7F-76178A8CAF7F}" srcOrd="9" destOrd="0" presId="urn:microsoft.com/office/officeart/2005/8/layout/orgChart1"/>
    <dgm:cxn modelId="{050395C2-DBB6-4C73-9A56-4EF2C82C21A8}" type="presParOf" srcId="{C76CE895-90D5-4831-BC7F-76178A8CAF7F}" destId="{11C2E87A-2781-4D47-B686-D883FDEE69AF}" srcOrd="0" destOrd="0" presId="urn:microsoft.com/office/officeart/2005/8/layout/orgChart1"/>
    <dgm:cxn modelId="{4FECE80B-6BD1-4F7E-A664-E2A7DE264672}" type="presParOf" srcId="{11C2E87A-2781-4D47-B686-D883FDEE69AF}" destId="{5736DAAB-FE2D-45C9-BF47-EF179F3BBCEC}" srcOrd="0" destOrd="0" presId="urn:microsoft.com/office/officeart/2005/8/layout/orgChart1"/>
    <dgm:cxn modelId="{6D034AE5-0E6B-4355-9E61-96B0ACA2EA3F}" type="presParOf" srcId="{11C2E87A-2781-4D47-B686-D883FDEE69AF}" destId="{EE0C1D1F-B98D-4EBA-92E5-C29C5F13ED53}" srcOrd="1" destOrd="0" presId="urn:microsoft.com/office/officeart/2005/8/layout/orgChart1"/>
    <dgm:cxn modelId="{5A473E0E-C624-4DC5-AF62-29152948C7C5}" type="presParOf" srcId="{C76CE895-90D5-4831-BC7F-76178A8CAF7F}" destId="{DF406432-63DA-4525-95EA-B32C3BF5812C}" srcOrd="1" destOrd="0" presId="urn:microsoft.com/office/officeart/2005/8/layout/orgChart1"/>
    <dgm:cxn modelId="{8BF7BAFB-3C66-4B4D-A7B1-57C735DED646}" type="presParOf" srcId="{C76CE895-90D5-4831-BC7F-76178A8CAF7F}" destId="{D263943C-E769-4F6C-91D3-C2CD67442CC2}" srcOrd="2" destOrd="0" presId="urn:microsoft.com/office/officeart/2005/8/layout/orgChart1"/>
    <dgm:cxn modelId="{D193455B-4C6D-4BB8-9BD6-E35DAA722FD8}" type="presParOf" srcId="{DC9F03FE-C743-4896-B159-54F614662749}" destId="{B6DA86FB-7C88-42E0-B610-2D18D1795202}" srcOrd="2" destOrd="0" presId="urn:microsoft.com/office/officeart/2005/8/layout/orgChart1"/>
    <dgm:cxn modelId="{C6017EE6-5FDB-465E-ADB0-9743867FD207}" type="presParOf" srcId="{AF9840DF-E5C7-40E0-80F9-6F052A198419}" destId="{D99853D9-37B5-4A78-B447-95AFE77C5B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6276E-F75E-4518-916A-05757D5ECBD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F4CE95-3C3F-4274-BB19-47592B3D5751}">
      <dgm:prSet phldrT="[Text]" custT="1"/>
      <dgm:spPr/>
      <dgm:t>
        <a:bodyPr/>
        <a:lstStyle/>
        <a:p>
          <a:r>
            <a:rPr lang="en-GB" sz="1000" smtClean="0"/>
            <a:t>Cath Tilney - Deputy Director of Contracting</a:t>
          </a:r>
          <a:endParaRPr lang="en-GB" sz="1000" dirty="0"/>
        </a:p>
      </dgm:t>
    </dgm:pt>
    <dgm:pt modelId="{B0093CA7-5223-4164-B4BC-FD1690D32D29}" type="parTrans" cxnId="{DFF6DB7B-CDE5-4E73-97E0-5185742A2DD4}">
      <dgm:prSet/>
      <dgm:spPr/>
      <dgm:t>
        <a:bodyPr/>
        <a:lstStyle/>
        <a:p>
          <a:endParaRPr lang="en-GB"/>
        </a:p>
      </dgm:t>
    </dgm:pt>
    <dgm:pt modelId="{25C7BB26-A2FE-4A6A-B3D1-7D2C96789D50}" type="sibTrans" cxnId="{DFF6DB7B-CDE5-4E73-97E0-5185742A2DD4}">
      <dgm:prSet/>
      <dgm:spPr/>
      <dgm:t>
        <a:bodyPr/>
        <a:lstStyle/>
        <a:p>
          <a:endParaRPr lang="en-GB" dirty="0"/>
        </a:p>
      </dgm:t>
    </dgm:pt>
    <dgm:pt modelId="{78493ADC-1019-4C98-B6C2-3CD7710CEA7C}">
      <dgm:prSet phldrT="[Text]" custT="1"/>
      <dgm:spPr/>
      <dgm:t>
        <a:bodyPr/>
        <a:lstStyle/>
        <a:p>
          <a:r>
            <a:rPr lang="en-GB" sz="1000" dirty="0" smtClean="0"/>
            <a:t>Brian Hughes - Director of Commissioning and Performance, Deputy Accountable Officer</a:t>
          </a:r>
          <a:endParaRPr lang="en-GB" sz="1000" dirty="0"/>
        </a:p>
      </dgm:t>
    </dgm:pt>
    <dgm:pt modelId="{A741997A-7D47-4908-B6D8-BC6AFC388312}" type="parTrans" cxnId="{44E5B5F2-BA1E-48DB-A5FA-6D479F89BA0D}">
      <dgm:prSet/>
      <dgm:spPr/>
      <dgm:t>
        <a:bodyPr/>
        <a:lstStyle/>
        <a:p>
          <a:endParaRPr lang="en-GB"/>
        </a:p>
      </dgm:t>
    </dgm:pt>
    <dgm:pt modelId="{3E25E942-E276-443C-8C9F-48177E0F433D}" type="sibTrans" cxnId="{44E5B5F2-BA1E-48DB-A5FA-6D479F89BA0D}">
      <dgm:prSet/>
      <dgm:spPr/>
      <dgm:t>
        <a:bodyPr/>
        <a:lstStyle/>
        <a:p>
          <a:endParaRPr lang="en-GB"/>
        </a:p>
      </dgm:t>
    </dgm:pt>
    <dgm:pt modelId="{E4AAE3AC-D2DD-4F2C-A8E2-0013070C6097}">
      <dgm:prSet phldrT="[Text]" custT="1"/>
      <dgm:spPr/>
      <dgm:t>
        <a:bodyPr/>
        <a:lstStyle/>
        <a:p>
          <a:r>
            <a:rPr lang="en-GB" sz="1000" dirty="0" smtClean="0"/>
            <a:t>Rory Browne - Head of Procurement</a:t>
          </a:r>
          <a:endParaRPr lang="en-GB" sz="1000" dirty="0"/>
        </a:p>
      </dgm:t>
    </dgm:pt>
    <dgm:pt modelId="{CA72C8E0-50B7-49A9-B245-FD2FB7A6C76E}" type="parTrans" cxnId="{A0D94CE4-AD1B-47C1-A224-2342C3E2C8DE}">
      <dgm:prSet/>
      <dgm:spPr/>
      <dgm:t>
        <a:bodyPr/>
        <a:lstStyle/>
        <a:p>
          <a:endParaRPr lang="en-GB"/>
        </a:p>
      </dgm:t>
    </dgm:pt>
    <dgm:pt modelId="{9E493439-450D-4DE2-8C3C-798B478AE385}" type="sibTrans" cxnId="{A0D94CE4-AD1B-47C1-A224-2342C3E2C8DE}">
      <dgm:prSet/>
      <dgm:spPr/>
      <dgm:t>
        <a:bodyPr/>
        <a:lstStyle/>
        <a:p>
          <a:endParaRPr lang="en-GB"/>
        </a:p>
      </dgm:t>
    </dgm:pt>
    <dgm:pt modelId="{0EAFB0C1-C80B-40E8-AE36-69244E08FD27}">
      <dgm:prSet phldrT="[Text]" custT="1"/>
      <dgm:spPr/>
      <dgm:t>
        <a:bodyPr/>
        <a:lstStyle/>
        <a:p>
          <a:r>
            <a:rPr lang="en-GB" sz="1000" dirty="0" smtClean="0"/>
            <a:t>Procurement Manager</a:t>
          </a:r>
          <a:endParaRPr lang="en-GB" sz="1000" dirty="0"/>
        </a:p>
      </dgm:t>
    </dgm:pt>
    <dgm:pt modelId="{D8543110-F724-48D6-A568-828D0951D40D}" type="parTrans" cxnId="{4A1671C2-6E0D-408E-885E-79A3E7E932D0}">
      <dgm:prSet/>
      <dgm:spPr/>
      <dgm:t>
        <a:bodyPr/>
        <a:lstStyle/>
        <a:p>
          <a:endParaRPr lang="en-GB"/>
        </a:p>
      </dgm:t>
    </dgm:pt>
    <dgm:pt modelId="{19402FA6-7C46-497E-8AB6-84AABBB0EB78}" type="sibTrans" cxnId="{4A1671C2-6E0D-408E-885E-79A3E7E932D0}">
      <dgm:prSet/>
      <dgm:spPr/>
      <dgm:t>
        <a:bodyPr/>
        <a:lstStyle/>
        <a:p>
          <a:endParaRPr lang="en-GB"/>
        </a:p>
      </dgm:t>
    </dgm:pt>
    <dgm:pt modelId="{6FCA6F66-AC53-410B-BCC4-A1737BDD346A}">
      <dgm:prSet phldrT="[Text]" custT="1"/>
      <dgm:spPr/>
      <dgm:t>
        <a:bodyPr/>
        <a:lstStyle/>
        <a:p>
          <a:r>
            <a:rPr lang="en-GB" sz="1000" dirty="0" smtClean="0"/>
            <a:t>Procurement Manager</a:t>
          </a:r>
          <a:endParaRPr lang="en-GB" sz="1000" dirty="0"/>
        </a:p>
      </dgm:t>
    </dgm:pt>
    <dgm:pt modelId="{58227323-BB72-4B93-AEC4-69DF60E18553}" type="parTrans" cxnId="{77430B22-8B64-45EC-B92B-D22423A4F61A}">
      <dgm:prSet/>
      <dgm:spPr/>
      <dgm:t>
        <a:bodyPr/>
        <a:lstStyle/>
        <a:p>
          <a:endParaRPr lang="en-GB"/>
        </a:p>
      </dgm:t>
    </dgm:pt>
    <dgm:pt modelId="{649973F4-47B4-454A-B200-DEADAFB042A8}" type="sibTrans" cxnId="{77430B22-8B64-45EC-B92B-D22423A4F61A}">
      <dgm:prSet/>
      <dgm:spPr/>
      <dgm:t>
        <a:bodyPr/>
        <a:lstStyle/>
        <a:p>
          <a:endParaRPr lang="en-GB"/>
        </a:p>
      </dgm:t>
    </dgm:pt>
    <dgm:pt modelId="{C7F08981-516C-44D9-A0A0-CF79652BE8B3}" type="pres">
      <dgm:prSet presAssocID="{7846276E-F75E-4518-916A-05757D5ECB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F9840DF-E5C7-40E0-80F9-6F052A198419}" type="pres">
      <dgm:prSet presAssocID="{78493ADC-1019-4C98-B6C2-3CD7710CEA7C}" presName="hierRoot1" presStyleCnt="0">
        <dgm:presLayoutVars>
          <dgm:hierBranch val="init"/>
        </dgm:presLayoutVars>
      </dgm:prSet>
      <dgm:spPr/>
    </dgm:pt>
    <dgm:pt modelId="{733C5BA2-06F0-4589-9817-CEF963EA3B5C}" type="pres">
      <dgm:prSet presAssocID="{78493ADC-1019-4C98-B6C2-3CD7710CEA7C}" presName="rootComposite1" presStyleCnt="0"/>
      <dgm:spPr/>
    </dgm:pt>
    <dgm:pt modelId="{EE3B5EF2-8856-41EB-B2AA-0F138324F50B}" type="pres">
      <dgm:prSet presAssocID="{78493ADC-1019-4C98-B6C2-3CD7710CEA7C}" presName="rootText1" presStyleLbl="node0" presStyleIdx="0" presStyleCnt="1" custScaleX="1702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3E1CF3-6104-485A-8996-1380E66F6118}" type="pres">
      <dgm:prSet presAssocID="{78493ADC-1019-4C98-B6C2-3CD7710CEA7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FABCC11-D6CA-460A-89B5-4D90F37374E0}" type="pres">
      <dgm:prSet presAssocID="{78493ADC-1019-4C98-B6C2-3CD7710CEA7C}" presName="hierChild2" presStyleCnt="0"/>
      <dgm:spPr/>
    </dgm:pt>
    <dgm:pt modelId="{259DBA53-839E-446C-99AB-757A0AF68344}" type="pres">
      <dgm:prSet presAssocID="{B0093CA7-5223-4164-B4BC-FD1690D32D29}" presName="Name37" presStyleLbl="parChTrans1D2" presStyleIdx="0" presStyleCnt="1"/>
      <dgm:spPr/>
      <dgm:t>
        <a:bodyPr/>
        <a:lstStyle/>
        <a:p>
          <a:endParaRPr lang="en-GB"/>
        </a:p>
      </dgm:t>
    </dgm:pt>
    <dgm:pt modelId="{DC9F03FE-C743-4896-B159-54F614662749}" type="pres">
      <dgm:prSet presAssocID="{7DF4CE95-3C3F-4274-BB19-47592B3D5751}" presName="hierRoot2" presStyleCnt="0">
        <dgm:presLayoutVars>
          <dgm:hierBranch val="init"/>
        </dgm:presLayoutVars>
      </dgm:prSet>
      <dgm:spPr/>
    </dgm:pt>
    <dgm:pt modelId="{36B2622B-EBD9-46C4-BB66-FA4827940289}" type="pres">
      <dgm:prSet presAssocID="{7DF4CE95-3C3F-4274-BB19-47592B3D5751}" presName="rootComposite" presStyleCnt="0"/>
      <dgm:spPr/>
    </dgm:pt>
    <dgm:pt modelId="{BC8897F8-5089-4854-AD02-0631116D6787}" type="pres">
      <dgm:prSet presAssocID="{7DF4CE95-3C3F-4274-BB19-47592B3D5751}" presName="rootText" presStyleLbl="node2" presStyleIdx="0" presStyleCnt="1" custScaleX="1702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79990B-58E3-491A-A6B7-31B3E3931301}" type="pres">
      <dgm:prSet presAssocID="{7DF4CE95-3C3F-4274-BB19-47592B3D5751}" presName="rootConnector" presStyleLbl="node2" presStyleIdx="0" presStyleCnt="1"/>
      <dgm:spPr/>
      <dgm:t>
        <a:bodyPr/>
        <a:lstStyle/>
        <a:p>
          <a:endParaRPr lang="en-GB"/>
        </a:p>
      </dgm:t>
    </dgm:pt>
    <dgm:pt modelId="{252F3F8D-D87E-43A7-B73E-076EBFD6EE4E}" type="pres">
      <dgm:prSet presAssocID="{7DF4CE95-3C3F-4274-BB19-47592B3D5751}" presName="hierChild4" presStyleCnt="0"/>
      <dgm:spPr/>
    </dgm:pt>
    <dgm:pt modelId="{6CAF268D-9FE0-4C43-9BAC-E5536BAC1575}" type="pres">
      <dgm:prSet presAssocID="{CA72C8E0-50B7-49A9-B245-FD2FB7A6C76E}" presName="Name37" presStyleLbl="parChTrans1D3" presStyleIdx="0" presStyleCnt="1"/>
      <dgm:spPr/>
      <dgm:t>
        <a:bodyPr/>
        <a:lstStyle/>
        <a:p>
          <a:endParaRPr lang="en-GB"/>
        </a:p>
      </dgm:t>
    </dgm:pt>
    <dgm:pt modelId="{A13EA595-0731-4335-8F1F-37FEC18979EB}" type="pres">
      <dgm:prSet presAssocID="{E4AAE3AC-D2DD-4F2C-A8E2-0013070C6097}" presName="hierRoot2" presStyleCnt="0">
        <dgm:presLayoutVars>
          <dgm:hierBranch val="init"/>
        </dgm:presLayoutVars>
      </dgm:prSet>
      <dgm:spPr/>
    </dgm:pt>
    <dgm:pt modelId="{99D876E6-4BAF-4B2F-9D9F-D19BEBA2696B}" type="pres">
      <dgm:prSet presAssocID="{E4AAE3AC-D2DD-4F2C-A8E2-0013070C6097}" presName="rootComposite" presStyleCnt="0"/>
      <dgm:spPr/>
    </dgm:pt>
    <dgm:pt modelId="{BFCB8324-7495-4457-9477-21DA5524D376}" type="pres">
      <dgm:prSet presAssocID="{E4AAE3AC-D2DD-4F2C-A8E2-0013070C6097}" presName="rootText" presStyleLbl="node3" presStyleIdx="0" presStyleCnt="1" custScaleX="1630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1B8415-D7DB-4B63-9CDD-73AAF1B22016}" type="pres">
      <dgm:prSet presAssocID="{E4AAE3AC-D2DD-4F2C-A8E2-0013070C6097}" presName="rootConnector" presStyleLbl="node3" presStyleIdx="0" presStyleCnt="1"/>
      <dgm:spPr/>
      <dgm:t>
        <a:bodyPr/>
        <a:lstStyle/>
        <a:p>
          <a:endParaRPr lang="en-GB"/>
        </a:p>
      </dgm:t>
    </dgm:pt>
    <dgm:pt modelId="{4AF6DDCD-F467-4115-BB39-4660B8CC49B7}" type="pres">
      <dgm:prSet presAssocID="{E4AAE3AC-D2DD-4F2C-A8E2-0013070C6097}" presName="hierChild4" presStyleCnt="0"/>
      <dgm:spPr/>
    </dgm:pt>
    <dgm:pt modelId="{847D5F90-5FE1-4785-A210-AB5797E655DE}" type="pres">
      <dgm:prSet presAssocID="{D8543110-F724-48D6-A568-828D0951D40D}" presName="Name37" presStyleLbl="parChTrans1D4" presStyleIdx="0" presStyleCnt="2"/>
      <dgm:spPr/>
      <dgm:t>
        <a:bodyPr/>
        <a:lstStyle/>
        <a:p>
          <a:endParaRPr lang="en-GB"/>
        </a:p>
      </dgm:t>
    </dgm:pt>
    <dgm:pt modelId="{D151D691-4658-4F30-87F2-4381FDD12182}" type="pres">
      <dgm:prSet presAssocID="{0EAFB0C1-C80B-40E8-AE36-69244E08FD27}" presName="hierRoot2" presStyleCnt="0">
        <dgm:presLayoutVars>
          <dgm:hierBranch val="init"/>
        </dgm:presLayoutVars>
      </dgm:prSet>
      <dgm:spPr/>
    </dgm:pt>
    <dgm:pt modelId="{D667418D-6BDF-499D-9EBA-D0F924AB4835}" type="pres">
      <dgm:prSet presAssocID="{0EAFB0C1-C80B-40E8-AE36-69244E08FD27}" presName="rootComposite" presStyleCnt="0"/>
      <dgm:spPr/>
    </dgm:pt>
    <dgm:pt modelId="{2A1F5F3D-B9E8-44A2-BDC4-8D1B1998417E}" type="pres">
      <dgm:prSet presAssocID="{0EAFB0C1-C80B-40E8-AE36-69244E08FD27}" presName="rootText" presStyleLbl="node4" presStyleIdx="0" presStyleCnt="2" custScaleX="1258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19D8AD-6504-4BBA-B067-1644064EFC43}" type="pres">
      <dgm:prSet presAssocID="{0EAFB0C1-C80B-40E8-AE36-69244E08FD27}" presName="rootConnector" presStyleLbl="node4" presStyleIdx="0" presStyleCnt="2"/>
      <dgm:spPr/>
      <dgm:t>
        <a:bodyPr/>
        <a:lstStyle/>
        <a:p>
          <a:endParaRPr lang="en-GB"/>
        </a:p>
      </dgm:t>
    </dgm:pt>
    <dgm:pt modelId="{2963D0BF-33E1-469E-B555-809A400D3894}" type="pres">
      <dgm:prSet presAssocID="{0EAFB0C1-C80B-40E8-AE36-69244E08FD27}" presName="hierChild4" presStyleCnt="0"/>
      <dgm:spPr/>
    </dgm:pt>
    <dgm:pt modelId="{E0AF3E98-093F-4A9F-9C59-271E1D5C6B83}" type="pres">
      <dgm:prSet presAssocID="{0EAFB0C1-C80B-40E8-AE36-69244E08FD27}" presName="hierChild5" presStyleCnt="0"/>
      <dgm:spPr/>
    </dgm:pt>
    <dgm:pt modelId="{90A614A7-B435-484F-A2A6-B7ECA09B7860}" type="pres">
      <dgm:prSet presAssocID="{58227323-BB72-4B93-AEC4-69DF60E18553}" presName="Name37" presStyleLbl="parChTrans1D4" presStyleIdx="1" presStyleCnt="2"/>
      <dgm:spPr/>
    </dgm:pt>
    <dgm:pt modelId="{9C547941-5F5F-4AA3-8285-B659379159FF}" type="pres">
      <dgm:prSet presAssocID="{6FCA6F66-AC53-410B-BCC4-A1737BDD346A}" presName="hierRoot2" presStyleCnt="0">
        <dgm:presLayoutVars>
          <dgm:hierBranch val="init"/>
        </dgm:presLayoutVars>
      </dgm:prSet>
      <dgm:spPr/>
    </dgm:pt>
    <dgm:pt modelId="{43C90B03-27B4-4BE4-B86A-49A2215E7BA5}" type="pres">
      <dgm:prSet presAssocID="{6FCA6F66-AC53-410B-BCC4-A1737BDD346A}" presName="rootComposite" presStyleCnt="0"/>
      <dgm:spPr/>
    </dgm:pt>
    <dgm:pt modelId="{09E2F9E1-54D9-42EC-8C36-09134B622F07}" type="pres">
      <dgm:prSet presAssocID="{6FCA6F66-AC53-410B-BCC4-A1737BDD346A}" presName="rootText" presStyleLbl="node4" presStyleIdx="1" presStyleCnt="2" custScaleX="12507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629BE0-C95F-4DCF-857D-FE229F8855A6}" type="pres">
      <dgm:prSet presAssocID="{6FCA6F66-AC53-410B-BCC4-A1737BDD346A}" presName="rootConnector" presStyleLbl="node4" presStyleIdx="1" presStyleCnt="2"/>
      <dgm:spPr/>
      <dgm:t>
        <a:bodyPr/>
        <a:lstStyle/>
        <a:p>
          <a:endParaRPr lang="en-GB"/>
        </a:p>
      </dgm:t>
    </dgm:pt>
    <dgm:pt modelId="{85AEB2C3-483E-49BE-8969-B0F4F27F4A1C}" type="pres">
      <dgm:prSet presAssocID="{6FCA6F66-AC53-410B-BCC4-A1737BDD346A}" presName="hierChild4" presStyleCnt="0"/>
      <dgm:spPr/>
    </dgm:pt>
    <dgm:pt modelId="{D03A3F31-6DD1-432E-8B6C-410B9B981914}" type="pres">
      <dgm:prSet presAssocID="{6FCA6F66-AC53-410B-BCC4-A1737BDD346A}" presName="hierChild5" presStyleCnt="0"/>
      <dgm:spPr/>
    </dgm:pt>
    <dgm:pt modelId="{7713B5CD-5FE6-4DD6-8448-45BDBCED337A}" type="pres">
      <dgm:prSet presAssocID="{E4AAE3AC-D2DD-4F2C-A8E2-0013070C6097}" presName="hierChild5" presStyleCnt="0"/>
      <dgm:spPr/>
    </dgm:pt>
    <dgm:pt modelId="{B6DA86FB-7C88-42E0-B610-2D18D1795202}" type="pres">
      <dgm:prSet presAssocID="{7DF4CE95-3C3F-4274-BB19-47592B3D5751}" presName="hierChild5" presStyleCnt="0"/>
      <dgm:spPr/>
    </dgm:pt>
    <dgm:pt modelId="{D99853D9-37B5-4A78-B447-95AFE77C5BE7}" type="pres">
      <dgm:prSet presAssocID="{78493ADC-1019-4C98-B6C2-3CD7710CEA7C}" presName="hierChild3" presStyleCnt="0"/>
      <dgm:spPr/>
    </dgm:pt>
  </dgm:ptLst>
  <dgm:cxnLst>
    <dgm:cxn modelId="{42245724-511C-456A-A45D-F2BA9A7BA2DE}" type="presOf" srcId="{7846276E-F75E-4518-916A-05757D5ECBD9}" destId="{C7F08981-516C-44D9-A0A0-CF79652BE8B3}" srcOrd="0" destOrd="0" presId="urn:microsoft.com/office/officeart/2005/8/layout/orgChart1"/>
    <dgm:cxn modelId="{77430B22-8B64-45EC-B92B-D22423A4F61A}" srcId="{E4AAE3AC-D2DD-4F2C-A8E2-0013070C6097}" destId="{6FCA6F66-AC53-410B-BCC4-A1737BDD346A}" srcOrd="1" destOrd="0" parTransId="{58227323-BB72-4B93-AEC4-69DF60E18553}" sibTransId="{649973F4-47B4-454A-B200-DEADAFB042A8}"/>
    <dgm:cxn modelId="{C540FDB8-7664-4B6A-9C89-D1400AB86EEC}" type="presOf" srcId="{B0093CA7-5223-4164-B4BC-FD1690D32D29}" destId="{259DBA53-839E-446C-99AB-757A0AF68344}" srcOrd="0" destOrd="0" presId="urn:microsoft.com/office/officeart/2005/8/layout/orgChart1"/>
    <dgm:cxn modelId="{D29D00A2-D247-43D5-83E6-F73DCEBD5CA5}" type="presOf" srcId="{E4AAE3AC-D2DD-4F2C-A8E2-0013070C6097}" destId="{EF1B8415-D7DB-4B63-9CDD-73AAF1B22016}" srcOrd="1" destOrd="0" presId="urn:microsoft.com/office/officeart/2005/8/layout/orgChart1"/>
    <dgm:cxn modelId="{D259EBF9-5980-49A1-991D-2AA304B1E9F3}" type="presOf" srcId="{6FCA6F66-AC53-410B-BCC4-A1737BDD346A}" destId="{09E2F9E1-54D9-42EC-8C36-09134B622F07}" srcOrd="0" destOrd="0" presId="urn:microsoft.com/office/officeart/2005/8/layout/orgChart1"/>
    <dgm:cxn modelId="{FE4C5AA0-2B6D-456B-BFE8-3BFE21FDDFE7}" type="presOf" srcId="{58227323-BB72-4B93-AEC4-69DF60E18553}" destId="{90A614A7-B435-484F-A2A6-B7ECA09B7860}" srcOrd="0" destOrd="0" presId="urn:microsoft.com/office/officeart/2005/8/layout/orgChart1"/>
    <dgm:cxn modelId="{A0D94CE4-AD1B-47C1-A224-2342C3E2C8DE}" srcId="{7DF4CE95-3C3F-4274-BB19-47592B3D5751}" destId="{E4AAE3AC-D2DD-4F2C-A8E2-0013070C6097}" srcOrd="0" destOrd="0" parTransId="{CA72C8E0-50B7-49A9-B245-FD2FB7A6C76E}" sibTransId="{9E493439-450D-4DE2-8C3C-798B478AE385}"/>
    <dgm:cxn modelId="{4A1671C2-6E0D-408E-885E-79A3E7E932D0}" srcId="{E4AAE3AC-D2DD-4F2C-A8E2-0013070C6097}" destId="{0EAFB0C1-C80B-40E8-AE36-69244E08FD27}" srcOrd="0" destOrd="0" parTransId="{D8543110-F724-48D6-A568-828D0951D40D}" sibTransId="{19402FA6-7C46-497E-8AB6-84AABBB0EB78}"/>
    <dgm:cxn modelId="{DFF6DB7B-CDE5-4E73-97E0-5185742A2DD4}" srcId="{78493ADC-1019-4C98-B6C2-3CD7710CEA7C}" destId="{7DF4CE95-3C3F-4274-BB19-47592B3D5751}" srcOrd="0" destOrd="0" parTransId="{B0093CA7-5223-4164-B4BC-FD1690D32D29}" sibTransId="{25C7BB26-A2FE-4A6A-B3D1-7D2C96789D50}"/>
    <dgm:cxn modelId="{9D736C45-B8F2-49CB-9C59-1B4338EA7686}" type="presOf" srcId="{78493ADC-1019-4C98-B6C2-3CD7710CEA7C}" destId="{F63E1CF3-6104-485A-8996-1380E66F6118}" srcOrd="1" destOrd="0" presId="urn:microsoft.com/office/officeart/2005/8/layout/orgChart1"/>
    <dgm:cxn modelId="{44E5B5F2-BA1E-48DB-A5FA-6D479F89BA0D}" srcId="{7846276E-F75E-4518-916A-05757D5ECBD9}" destId="{78493ADC-1019-4C98-B6C2-3CD7710CEA7C}" srcOrd="0" destOrd="0" parTransId="{A741997A-7D47-4908-B6D8-BC6AFC388312}" sibTransId="{3E25E942-E276-443C-8C9F-48177E0F433D}"/>
    <dgm:cxn modelId="{7F1B57E1-32CC-4D1D-BB92-7A8AD93D0958}" type="presOf" srcId="{78493ADC-1019-4C98-B6C2-3CD7710CEA7C}" destId="{EE3B5EF2-8856-41EB-B2AA-0F138324F50B}" srcOrd="0" destOrd="0" presId="urn:microsoft.com/office/officeart/2005/8/layout/orgChart1"/>
    <dgm:cxn modelId="{043CF5B4-81C4-46F9-AC04-FEC03694DDFF}" type="presOf" srcId="{D8543110-F724-48D6-A568-828D0951D40D}" destId="{847D5F90-5FE1-4785-A210-AB5797E655DE}" srcOrd="0" destOrd="0" presId="urn:microsoft.com/office/officeart/2005/8/layout/orgChart1"/>
    <dgm:cxn modelId="{5D77ED40-18C4-449C-B146-B762E4C6F6C7}" type="presOf" srcId="{0EAFB0C1-C80B-40E8-AE36-69244E08FD27}" destId="{0719D8AD-6504-4BBA-B067-1644064EFC43}" srcOrd="1" destOrd="0" presId="urn:microsoft.com/office/officeart/2005/8/layout/orgChart1"/>
    <dgm:cxn modelId="{A303BDE4-CF9A-4511-AD30-25CA0E15DD4C}" type="presOf" srcId="{E4AAE3AC-D2DD-4F2C-A8E2-0013070C6097}" destId="{BFCB8324-7495-4457-9477-21DA5524D376}" srcOrd="0" destOrd="0" presId="urn:microsoft.com/office/officeart/2005/8/layout/orgChart1"/>
    <dgm:cxn modelId="{F5E2A5A3-5595-458A-86D5-E6F9DAB9EB77}" type="presOf" srcId="{CA72C8E0-50B7-49A9-B245-FD2FB7A6C76E}" destId="{6CAF268D-9FE0-4C43-9BAC-E5536BAC1575}" srcOrd="0" destOrd="0" presId="urn:microsoft.com/office/officeart/2005/8/layout/orgChart1"/>
    <dgm:cxn modelId="{49D0B982-7CDC-4685-8ADF-EE1F15939C89}" type="presOf" srcId="{0EAFB0C1-C80B-40E8-AE36-69244E08FD27}" destId="{2A1F5F3D-B9E8-44A2-BDC4-8D1B1998417E}" srcOrd="0" destOrd="0" presId="urn:microsoft.com/office/officeart/2005/8/layout/orgChart1"/>
    <dgm:cxn modelId="{1FDDFB1E-FBE9-4DF7-BE0B-2A99A015C3A0}" type="presOf" srcId="{6FCA6F66-AC53-410B-BCC4-A1737BDD346A}" destId="{86629BE0-C95F-4DCF-857D-FE229F8855A6}" srcOrd="1" destOrd="0" presId="urn:microsoft.com/office/officeart/2005/8/layout/orgChart1"/>
    <dgm:cxn modelId="{806E79FF-4214-44D9-B4E2-A9013C840C04}" type="presOf" srcId="{7DF4CE95-3C3F-4274-BB19-47592B3D5751}" destId="{BC8897F8-5089-4854-AD02-0631116D6787}" srcOrd="0" destOrd="0" presId="urn:microsoft.com/office/officeart/2005/8/layout/orgChart1"/>
    <dgm:cxn modelId="{9D6AE8C6-9EB7-4315-9C20-13DC63135938}" type="presOf" srcId="{7DF4CE95-3C3F-4274-BB19-47592B3D5751}" destId="{AB79990B-58E3-491A-A6B7-31B3E3931301}" srcOrd="1" destOrd="0" presId="urn:microsoft.com/office/officeart/2005/8/layout/orgChart1"/>
    <dgm:cxn modelId="{0B320E13-DE53-434D-8797-4464DE5ECD85}" type="presParOf" srcId="{C7F08981-516C-44D9-A0A0-CF79652BE8B3}" destId="{AF9840DF-E5C7-40E0-80F9-6F052A198419}" srcOrd="0" destOrd="0" presId="urn:microsoft.com/office/officeart/2005/8/layout/orgChart1"/>
    <dgm:cxn modelId="{9752ECFF-7004-4AE5-A420-74971EE2564B}" type="presParOf" srcId="{AF9840DF-E5C7-40E0-80F9-6F052A198419}" destId="{733C5BA2-06F0-4589-9817-CEF963EA3B5C}" srcOrd="0" destOrd="0" presId="urn:microsoft.com/office/officeart/2005/8/layout/orgChart1"/>
    <dgm:cxn modelId="{9E924F2B-5B5C-47C4-8F1A-EC6CE744A803}" type="presParOf" srcId="{733C5BA2-06F0-4589-9817-CEF963EA3B5C}" destId="{EE3B5EF2-8856-41EB-B2AA-0F138324F50B}" srcOrd="0" destOrd="0" presId="urn:microsoft.com/office/officeart/2005/8/layout/orgChart1"/>
    <dgm:cxn modelId="{6837D1E1-9CB2-4963-BBFF-B1A1EB57EDFE}" type="presParOf" srcId="{733C5BA2-06F0-4589-9817-CEF963EA3B5C}" destId="{F63E1CF3-6104-485A-8996-1380E66F6118}" srcOrd="1" destOrd="0" presId="urn:microsoft.com/office/officeart/2005/8/layout/orgChart1"/>
    <dgm:cxn modelId="{5994A4FD-7246-4DA6-9D14-3E5D3BF861B1}" type="presParOf" srcId="{AF9840DF-E5C7-40E0-80F9-6F052A198419}" destId="{EFABCC11-D6CA-460A-89B5-4D90F37374E0}" srcOrd="1" destOrd="0" presId="urn:microsoft.com/office/officeart/2005/8/layout/orgChart1"/>
    <dgm:cxn modelId="{1094CC8E-F6D6-4E7F-8550-DFB975EF96C3}" type="presParOf" srcId="{EFABCC11-D6CA-460A-89B5-4D90F37374E0}" destId="{259DBA53-839E-446C-99AB-757A0AF68344}" srcOrd="0" destOrd="0" presId="urn:microsoft.com/office/officeart/2005/8/layout/orgChart1"/>
    <dgm:cxn modelId="{B1464962-BDFA-44F4-A471-A67D0DB8B481}" type="presParOf" srcId="{EFABCC11-D6CA-460A-89B5-4D90F37374E0}" destId="{DC9F03FE-C743-4896-B159-54F614662749}" srcOrd="1" destOrd="0" presId="urn:microsoft.com/office/officeart/2005/8/layout/orgChart1"/>
    <dgm:cxn modelId="{5FDC3A95-A047-4574-BB3D-1BBBA34C4E9F}" type="presParOf" srcId="{DC9F03FE-C743-4896-B159-54F614662749}" destId="{36B2622B-EBD9-46C4-BB66-FA4827940289}" srcOrd="0" destOrd="0" presId="urn:microsoft.com/office/officeart/2005/8/layout/orgChart1"/>
    <dgm:cxn modelId="{F911F888-E109-48FC-8584-68B28AEB5785}" type="presParOf" srcId="{36B2622B-EBD9-46C4-BB66-FA4827940289}" destId="{BC8897F8-5089-4854-AD02-0631116D6787}" srcOrd="0" destOrd="0" presId="urn:microsoft.com/office/officeart/2005/8/layout/orgChart1"/>
    <dgm:cxn modelId="{733AAB90-F65E-4BB8-A35A-1478B2EB73DE}" type="presParOf" srcId="{36B2622B-EBD9-46C4-BB66-FA4827940289}" destId="{AB79990B-58E3-491A-A6B7-31B3E3931301}" srcOrd="1" destOrd="0" presId="urn:microsoft.com/office/officeart/2005/8/layout/orgChart1"/>
    <dgm:cxn modelId="{75C75B17-75F7-4ED1-B1AB-9AB7A2E12331}" type="presParOf" srcId="{DC9F03FE-C743-4896-B159-54F614662749}" destId="{252F3F8D-D87E-43A7-B73E-076EBFD6EE4E}" srcOrd="1" destOrd="0" presId="urn:microsoft.com/office/officeart/2005/8/layout/orgChart1"/>
    <dgm:cxn modelId="{0B346BC4-91D9-431C-9D96-636FF1A8EE0E}" type="presParOf" srcId="{252F3F8D-D87E-43A7-B73E-076EBFD6EE4E}" destId="{6CAF268D-9FE0-4C43-9BAC-E5536BAC1575}" srcOrd="0" destOrd="0" presId="urn:microsoft.com/office/officeart/2005/8/layout/orgChart1"/>
    <dgm:cxn modelId="{59C03272-BADD-4BCA-8342-751A378FD071}" type="presParOf" srcId="{252F3F8D-D87E-43A7-B73E-076EBFD6EE4E}" destId="{A13EA595-0731-4335-8F1F-37FEC18979EB}" srcOrd="1" destOrd="0" presId="urn:microsoft.com/office/officeart/2005/8/layout/orgChart1"/>
    <dgm:cxn modelId="{856894BA-74CD-42E0-B08C-59155A757AE1}" type="presParOf" srcId="{A13EA595-0731-4335-8F1F-37FEC18979EB}" destId="{99D876E6-4BAF-4B2F-9D9F-D19BEBA2696B}" srcOrd="0" destOrd="0" presId="urn:microsoft.com/office/officeart/2005/8/layout/orgChart1"/>
    <dgm:cxn modelId="{7E358111-4A14-410B-A961-8CD81625FB0A}" type="presParOf" srcId="{99D876E6-4BAF-4B2F-9D9F-D19BEBA2696B}" destId="{BFCB8324-7495-4457-9477-21DA5524D376}" srcOrd="0" destOrd="0" presId="urn:microsoft.com/office/officeart/2005/8/layout/orgChart1"/>
    <dgm:cxn modelId="{6FBB2BEF-F261-413B-8C20-5F966CE7642E}" type="presParOf" srcId="{99D876E6-4BAF-4B2F-9D9F-D19BEBA2696B}" destId="{EF1B8415-D7DB-4B63-9CDD-73AAF1B22016}" srcOrd="1" destOrd="0" presId="urn:microsoft.com/office/officeart/2005/8/layout/orgChart1"/>
    <dgm:cxn modelId="{9397F3DF-0875-4FAB-AB38-F736047AC891}" type="presParOf" srcId="{A13EA595-0731-4335-8F1F-37FEC18979EB}" destId="{4AF6DDCD-F467-4115-BB39-4660B8CC49B7}" srcOrd="1" destOrd="0" presId="urn:microsoft.com/office/officeart/2005/8/layout/orgChart1"/>
    <dgm:cxn modelId="{A48ECD36-90C6-4224-88DB-82FA26F928EB}" type="presParOf" srcId="{4AF6DDCD-F467-4115-BB39-4660B8CC49B7}" destId="{847D5F90-5FE1-4785-A210-AB5797E655DE}" srcOrd="0" destOrd="0" presId="urn:microsoft.com/office/officeart/2005/8/layout/orgChart1"/>
    <dgm:cxn modelId="{85DEDBC4-A7C1-4DA7-9A68-4EBB712120C7}" type="presParOf" srcId="{4AF6DDCD-F467-4115-BB39-4660B8CC49B7}" destId="{D151D691-4658-4F30-87F2-4381FDD12182}" srcOrd="1" destOrd="0" presId="urn:microsoft.com/office/officeart/2005/8/layout/orgChart1"/>
    <dgm:cxn modelId="{F7D7F154-E2E4-41C9-8413-DA75E70946ED}" type="presParOf" srcId="{D151D691-4658-4F30-87F2-4381FDD12182}" destId="{D667418D-6BDF-499D-9EBA-D0F924AB4835}" srcOrd="0" destOrd="0" presId="urn:microsoft.com/office/officeart/2005/8/layout/orgChart1"/>
    <dgm:cxn modelId="{3A8101C1-A23E-4339-93A5-99667F902DD5}" type="presParOf" srcId="{D667418D-6BDF-499D-9EBA-D0F924AB4835}" destId="{2A1F5F3D-B9E8-44A2-BDC4-8D1B1998417E}" srcOrd="0" destOrd="0" presId="urn:microsoft.com/office/officeart/2005/8/layout/orgChart1"/>
    <dgm:cxn modelId="{DDB417DE-B8F7-4C9F-BDEF-6143CD3AE387}" type="presParOf" srcId="{D667418D-6BDF-499D-9EBA-D0F924AB4835}" destId="{0719D8AD-6504-4BBA-B067-1644064EFC43}" srcOrd="1" destOrd="0" presId="urn:microsoft.com/office/officeart/2005/8/layout/orgChart1"/>
    <dgm:cxn modelId="{39BFF329-C784-4C82-A5A0-C78EC2815EB9}" type="presParOf" srcId="{D151D691-4658-4F30-87F2-4381FDD12182}" destId="{2963D0BF-33E1-469E-B555-809A400D3894}" srcOrd="1" destOrd="0" presId="urn:microsoft.com/office/officeart/2005/8/layout/orgChart1"/>
    <dgm:cxn modelId="{B0BE3408-9A4F-48E9-9127-8CAC2E372E66}" type="presParOf" srcId="{D151D691-4658-4F30-87F2-4381FDD12182}" destId="{E0AF3E98-093F-4A9F-9C59-271E1D5C6B83}" srcOrd="2" destOrd="0" presId="urn:microsoft.com/office/officeart/2005/8/layout/orgChart1"/>
    <dgm:cxn modelId="{A073E2FF-324C-429F-9422-0B2D13373C05}" type="presParOf" srcId="{4AF6DDCD-F467-4115-BB39-4660B8CC49B7}" destId="{90A614A7-B435-484F-A2A6-B7ECA09B7860}" srcOrd="2" destOrd="0" presId="urn:microsoft.com/office/officeart/2005/8/layout/orgChart1"/>
    <dgm:cxn modelId="{A87A9ECA-D5DF-41DE-B635-D70F0A8774A3}" type="presParOf" srcId="{4AF6DDCD-F467-4115-BB39-4660B8CC49B7}" destId="{9C547941-5F5F-4AA3-8285-B659379159FF}" srcOrd="3" destOrd="0" presId="urn:microsoft.com/office/officeart/2005/8/layout/orgChart1"/>
    <dgm:cxn modelId="{45C4A72E-3040-4BF5-8DE7-B7AF2F90F825}" type="presParOf" srcId="{9C547941-5F5F-4AA3-8285-B659379159FF}" destId="{43C90B03-27B4-4BE4-B86A-49A2215E7BA5}" srcOrd="0" destOrd="0" presId="urn:microsoft.com/office/officeart/2005/8/layout/orgChart1"/>
    <dgm:cxn modelId="{6BF56404-6FEC-45F3-9763-0F67A1840AE2}" type="presParOf" srcId="{43C90B03-27B4-4BE4-B86A-49A2215E7BA5}" destId="{09E2F9E1-54D9-42EC-8C36-09134B622F07}" srcOrd="0" destOrd="0" presId="urn:microsoft.com/office/officeart/2005/8/layout/orgChart1"/>
    <dgm:cxn modelId="{274F0196-3E66-4DCA-8368-7D1C89636986}" type="presParOf" srcId="{43C90B03-27B4-4BE4-B86A-49A2215E7BA5}" destId="{86629BE0-C95F-4DCF-857D-FE229F8855A6}" srcOrd="1" destOrd="0" presId="urn:microsoft.com/office/officeart/2005/8/layout/orgChart1"/>
    <dgm:cxn modelId="{A65D8B50-60CB-4CD8-8490-5B11033A9A4E}" type="presParOf" srcId="{9C547941-5F5F-4AA3-8285-B659379159FF}" destId="{85AEB2C3-483E-49BE-8969-B0F4F27F4A1C}" srcOrd="1" destOrd="0" presId="urn:microsoft.com/office/officeart/2005/8/layout/orgChart1"/>
    <dgm:cxn modelId="{5CD27F48-DC61-4814-8F9E-92FD6C51BC93}" type="presParOf" srcId="{9C547941-5F5F-4AA3-8285-B659379159FF}" destId="{D03A3F31-6DD1-432E-8B6C-410B9B981914}" srcOrd="2" destOrd="0" presId="urn:microsoft.com/office/officeart/2005/8/layout/orgChart1"/>
    <dgm:cxn modelId="{98857DEA-68C9-43BA-85B5-BBA0C4DC2DE4}" type="presParOf" srcId="{A13EA595-0731-4335-8F1F-37FEC18979EB}" destId="{7713B5CD-5FE6-4DD6-8448-45BDBCED337A}" srcOrd="2" destOrd="0" presId="urn:microsoft.com/office/officeart/2005/8/layout/orgChart1"/>
    <dgm:cxn modelId="{C3C9986E-A284-4878-869E-5CB896216DC3}" type="presParOf" srcId="{DC9F03FE-C743-4896-B159-54F614662749}" destId="{B6DA86FB-7C88-42E0-B610-2D18D1795202}" srcOrd="2" destOrd="0" presId="urn:microsoft.com/office/officeart/2005/8/layout/orgChart1"/>
    <dgm:cxn modelId="{FCA8B269-9D71-440A-B85B-C3E173BBF0F8}" type="presParOf" srcId="{AF9840DF-E5C7-40E0-80F9-6F052A198419}" destId="{D99853D9-37B5-4A78-B447-95AFE77C5B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757F0-CD4D-4A6B-8D32-7E2F06122C76}">
      <dsp:nvSpPr>
        <dsp:cNvPr id="0" name=""/>
        <dsp:cNvSpPr/>
      </dsp:nvSpPr>
      <dsp:spPr>
        <a:xfrm>
          <a:off x="4572508" y="973204"/>
          <a:ext cx="3741861" cy="16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94"/>
              </a:lnTo>
              <a:lnTo>
                <a:pt x="3741861" y="84394"/>
              </a:lnTo>
              <a:lnTo>
                <a:pt x="3741861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74544-42DD-4831-AAFC-8E0211ECFAAA}">
      <dsp:nvSpPr>
        <dsp:cNvPr id="0" name=""/>
        <dsp:cNvSpPr/>
      </dsp:nvSpPr>
      <dsp:spPr>
        <a:xfrm>
          <a:off x="7580215" y="2114545"/>
          <a:ext cx="152569" cy="36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30"/>
              </a:lnTo>
              <a:lnTo>
                <a:pt x="152569" y="369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D6F03-63FD-4CF9-9BCC-98807EB2C635}">
      <dsp:nvSpPr>
        <dsp:cNvPr id="0" name=""/>
        <dsp:cNvSpPr/>
      </dsp:nvSpPr>
      <dsp:spPr>
        <a:xfrm>
          <a:off x="6810926" y="1543875"/>
          <a:ext cx="1176139" cy="16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94"/>
              </a:lnTo>
              <a:lnTo>
                <a:pt x="1176139" y="84394"/>
              </a:lnTo>
              <a:lnTo>
                <a:pt x="1176139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CB19C-7DB2-4D5E-99C8-13B639255B04}">
      <dsp:nvSpPr>
        <dsp:cNvPr id="0" name=""/>
        <dsp:cNvSpPr/>
      </dsp:nvSpPr>
      <dsp:spPr>
        <a:xfrm>
          <a:off x="6362295" y="2114545"/>
          <a:ext cx="157902" cy="94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400"/>
              </a:lnTo>
              <a:lnTo>
                <a:pt x="157902" y="940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C2F37-F14C-4524-9BD4-8A265655D095}">
      <dsp:nvSpPr>
        <dsp:cNvPr id="0" name=""/>
        <dsp:cNvSpPr/>
      </dsp:nvSpPr>
      <dsp:spPr>
        <a:xfrm>
          <a:off x="6362295" y="2114545"/>
          <a:ext cx="157902" cy="36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30"/>
              </a:lnTo>
              <a:lnTo>
                <a:pt x="157902" y="369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E0C14-277E-4547-ABCB-5B95794C6A37}">
      <dsp:nvSpPr>
        <dsp:cNvPr id="0" name=""/>
        <dsp:cNvSpPr/>
      </dsp:nvSpPr>
      <dsp:spPr>
        <a:xfrm>
          <a:off x="6737649" y="1543875"/>
          <a:ext cx="91440" cy="168789"/>
        </a:xfrm>
        <a:custGeom>
          <a:avLst/>
          <a:gdLst/>
          <a:ahLst/>
          <a:cxnLst/>
          <a:rect l="0" t="0" r="0" b="0"/>
          <a:pathLst>
            <a:path>
              <a:moveTo>
                <a:pt x="73276" y="0"/>
              </a:moveTo>
              <a:lnTo>
                <a:pt x="73276" y="84394"/>
              </a:lnTo>
              <a:lnTo>
                <a:pt x="45720" y="84394"/>
              </a:lnTo>
              <a:lnTo>
                <a:pt x="4572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DE64F-1C9C-4600-8BEA-352CFA0D437C}">
      <dsp:nvSpPr>
        <dsp:cNvPr id="0" name=""/>
        <dsp:cNvSpPr/>
      </dsp:nvSpPr>
      <dsp:spPr>
        <a:xfrm>
          <a:off x="5222424" y="2114545"/>
          <a:ext cx="144302" cy="36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30"/>
              </a:lnTo>
              <a:lnTo>
                <a:pt x="144302" y="369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D2A1C-978E-40C4-A378-0EDE84950216}">
      <dsp:nvSpPr>
        <dsp:cNvPr id="0" name=""/>
        <dsp:cNvSpPr/>
      </dsp:nvSpPr>
      <dsp:spPr>
        <a:xfrm>
          <a:off x="5607229" y="1543875"/>
          <a:ext cx="1203696" cy="168789"/>
        </a:xfrm>
        <a:custGeom>
          <a:avLst/>
          <a:gdLst/>
          <a:ahLst/>
          <a:cxnLst/>
          <a:rect l="0" t="0" r="0" b="0"/>
          <a:pathLst>
            <a:path>
              <a:moveTo>
                <a:pt x="1203696" y="0"/>
              </a:moveTo>
              <a:lnTo>
                <a:pt x="1203696" y="84394"/>
              </a:lnTo>
              <a:lnTo>
                <a:pt x="0" y="84394"/>
              </a:lnTo>
              <a:lnTo>
                <a:pt x="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CF88-0910-4C22-8F09-B08F2A8E9894}">
      <dsp:nvSpPr>
        <dsp:cNvPr id="0" name=""/>
        <dsp:cNvSpPr/>
      </dsp:nvSpPr>
      <dsp:spPr>
        <a:xfrm>
          <a:off x="4572508" y="973204"/>
          <a:ext cx="2238418" cy="16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94"/>
              </a:lnTo>
              <a:lnTo>
                <a:pt x="2238418" y="84394"/>
              </a:lnTo>
              <a:lnTo>
                <a:pt x="2238418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21E8B-D57A-43BC-AA77-D05D0533AF2F}">
      <dsp:nvSpPr>
        <dsp:cNvPr id="0" name=""/>
        <dsp:cNvSpPr/>
      </dsp:nvSpPr>
      <dsp:spPr>
        <a:xfrm>
          <a:off x="3652024" y="1543875"/>
          <a:ext cx="215604" cy="94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400"/>
              </a:lnTo>
              <a:lnTo>
                <a:pt x="215604" y="940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43146-288A-406C-B63D-678D19FD04AA}">
      <dsp:nvSpPr>
        <dsp:cNvPr id="0" name=""/>
        <dsp:cNvSpPr/>
      </dsp:nvSpPr>
      <dsp:spPr>
        <a:xfrm>
          <a:off x="3652024" y="1543875"/>
          <a:ext cx="215604" cy="36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30"/>
              </a:lnTo>
              <a:lnTo>
                <a:pt x="215604" y="369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7EC23-A409-4B91-BACC-3AEC2F02DC1C}">
      <dsp:nvSpPr>
        <dsp:cNvPr id="0" name=""/>
        <dsp:cNvSpPr/>
      </dsp:nvSpPr>
      <dsp:spPr>
        <a:xfrm>
          <a:off x="4226971" y="973204"/>
          <a:ext cx="345536" cy="168789"/>
        </a:xfrm>
        <a:custGeom>
          <a:avLst/>
          <a:gdLst/>
          <a:ahLst/>
          <a:cxnLst/>
          <a:rect l="0" t="0" r="0" b="0"/>
          <a:pathLst>
            <a:path>
              <a:moveTo>
                <a:pt x="345536" y="0"/>
              </a:moveTo>
              <a:lnTo>
                <a:pt x="345536" y="84394"/>
              </a:lnTo>
              <a:lnTo>
                <a:pt x="0" y="84394"/>
              </a:lnTo>
              <a:lnTo>
                <a:pt x="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E28C1-83BD-47A6-A561-FD1DD36BC11B}">
      <dsp:nvSpPr>
        <dsp:cNvPr id="0" name=""/>
        <dsp:cNvSpPr/>
      </dsp:nvSpPr>
      <dsp:spPr>
        <a:xfrm>
          <a:off x="2097929" y="2114545"/>
          <a:ext cx="152713" cy="2081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741"/>
              </a:lnTo>
              <a:lnTo>
                <a:pt x="152713" y="20817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B5F2F-5228-4B8B-A5AA-3311E3DC0AE6}">
      <dsp:nvSpPr>
        <dsp:cNvPr id="0" name=""/>
        <dsp:cNvSpPr/>
      </dsp:nvSpPr>
      <dsp:spPr>
        <a:xfrm>
          <a:off x="2097929" y="2114545"/>
          <a:ext cx="152713" cy="1511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071"/>
              </a:lnTo>
              <a:lnTo>
                <a:pt x="152713" y="15110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40759-158E-4498-B1CC-10ECA808FA10}">
      <dsp:nvSpPr>
        <dsp:cNvPr id="0" name=""/>
        <dsp:cNvSpPr/>
      </dsp:nvSpPr>
      <dsp:spPr>
        <a:xfrm>
          <a:off x="2097929" y="2114545"/>
          <a:ext cx="152713" cy="94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400"/>
              </a:lnTo>
              <a:lnTo>
                <a:pt x="152713" y="940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9453D-4CAD-4280-AC88-02ED0CB486F5}">
      <dsp:nvSpPr>
        <dsp:cNvPr id="0" name=""/>
        <dsp:cNvSpPr/>
      </dsp:nvSpPr>
      <dsp:spPr>
        <a:xfrm>
          <a:off x="2097929" y="2114545"/>
          <a:ext cx="152713" cy="36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30"/>
              </a:lnTo>
              <a:lnTo>
                <a:pt x="152713" y="369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7A656-61A3-4345-AECE-4517DF8F0EB0}">
      <dsp:nvSpPr>
        <dsp:cNvPr id="0" name=""/>
        <dsp:cNvSpPr/>
      </dsp:nvSpPr>
      <dsp:spPr>
        <a:xfrm>
          <a:off x="2459445" y="1543875"/>
          <a:ext cx="91440" cy="168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AB34F-A66B-47A8-82CF-17DDE7F0A117}">
      <dsp:nvSpPr>
        <dsp:cNvPr id="0" name=""/>
        <dsp:cNvSpPr/>
      </dsp:nvSpPr>
      <dsp:spPr>
        <a:xfrm>
          <a:off x="2505165" y="973204"/>
          <a:ext cx="2067342" cy="168789"/>
        </a:xfrm>
        <a:custGeom>
          <a:avLst/>
          <a:gdLst/>
          <a:ahLst/>
          <a:cxnLst/>
          <a:rect l="0" t="0" r="0" b="0"/>
          <a:pathLst>
            <a:path>
              <a:moveTo>
                <a:pt x="2067342" y="0"/>
              </a:moveTo>
              <a:lnTo>
                <a:pt x="2067342" y="84394"/>
              </a:lnTo>
              <a:lnTo>
                <a:pt x="0" y="84394"/>
              </a:lnTo>
              <a:lnTo>
                <a:pt x="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66370-392B-4C37-BC24-4B01D319F2DC}">
      <dsp:nvSpPr>
        <dsp:cNvPr id="0" name=""/>
        <dsp:cNvSpPr/>
      </dsp:nvSpPr>
      <dsp:spPr>
        <a:xfrm>
          <a:off x="372265" y="2685216"/>
          <a:ext cx="177982" cy="2081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741"/>
              </a:lnTo>
              <a:lnTo>
                <a:pt x="177982" y="20817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884AA-0600-49A8-A44C-687D6F51F7BB}">
      <dsp:nvSpPr>
        <dsp:cNvPr id="0" name=""/>
        <dsp:cNvSpPr/>
      </dsp:nvSpPr>
      <dsp:spPr>
        <a:xfrm>
          <a:off x="372265" y="2685216"/>
          <a:ext cx="177982" cy="1511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071"/>
              </a:lnTo>
              <a:lnTo>
                <a:pt x="177982" y="15110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0156A-7FB2-4D84-AF51-3C29F44A0033}">
      <dsp:nvSpPr>
        <dsp:cNvPr id="0" name=""/>
        <dsp:cNvSpPr/>
      </dsp:nvSpPr>
      <dsp:spPr>
        <a:xfrm>
          <a:off x="372265" y="2685216"/>
          <a:ext cx="177982" cy="94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400"/>
              </a:lnTo>
              <a:lnTo>
                <a:pt x="177982" y="940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8501D-541D-41DB-BC2F-328AE75F38EC}">
      <dsp:nvSpPr>
        <dsp:cNvPr id="0" name=""/>
        <dsp:cNvSpPr/>
      </dsp:nvSpPr>
      <dsp:spPr>
        <a:xfrm>
          <a:off x="372265" y="2685216"/>
          <a:ext cx="177982" cy="36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30"/>
              </a:lnTo>
              <a:lnTo>
                <a:pt x="177982" y="369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76EF2-E467-41EB-8585-40DECDFDAA70}">
      <dsp:nvSpPr>
        <dsp:cNvPr id="0" name=""/>
        <dsp:cNvSpPr/>
      </dsp:nvSpPr>
      <dsp:spPr>
        <a:xfrm>
          <a:off x="801166" y="2114545"/>
          <a:ext cx="91440" cy="168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D5F90-5FE1-4785-A210-AB5797E655DE}">
      <dsp:nvSpPr>
        <dsp:cNvPr id="0" name=""/>
        <dsp:cNvSpPr/>
      </dsp:nvSpPr>
      <dsp:spPr>
        <a:xfrm>
          <a:off x="801166" y="1543875"/>
          <a:ext cx="91440" cy="168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F268D-9FE0-4C43-9BAC-E5536BAC1575}">
      <dsp:nvSpPr>
        <dsp:cNvPr id="0" name=""/>
        <dsp:cNvSpPr/>
      </dsp:nvSpPr>
      <dsp:spPr>
        <a:xfrm>
          <a:off x="846886" y="973204"/>
          <a:ext cx="3725621" cy="168789"/>
        </a:xfrm>
        <a:custGeom>
          <a:avLst/>
          <a:gdLst/>
          <a:ahLst/>
          <a:cxnLst/>
          <a:rect l="0" t="0" r="0" b="0"/>
          <a:pathLst>
            <a:path>
              <a:moveTo>
                <a:pt x="3725621" y="0"/>
              </a:moveTo>
              <a:lnTo>
                <a:pt x="3725621" y="84394"/>
              </a:lnTo>
              <a:lnTo>
                <a:pt x="0" y="84394"/>
              </a:lnTo>
              <a:lnTo>
                <a:pt x="0" y="16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DBA53-839E-446C-99AB-757A0AF68344}">
      <dsp:nvSpPr>
        <dsp:cNvPr id="0" name=""/>
        <dsp:cNvSpPr/>
      </dsp:nvSpPr>
      <dsp:spPr>
        <a:xfrm>
          <a:off x="4526788" y="402534"/>
          <a:ext cx="91440" cy="168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B5EF2-8856-41EB-B2AA-0F138324F50B}">
      <dsp:nvSpPr>
        <dsp:cNvPr id="0" name=""/>
        <dsp:cNvSpPr/>
      </dsp:nvSpPr>
      <dsp:spPr>
        <a:xfrm>
          <a:off x="3888430" y="653"/>
          <a:ext cx="1368154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Jackie Mills, Director of Finance &amp; Corporate Services</a:t>
          </a:r>
        </a:p>
      </dsp:txBody>
      <dsp:txXfrm>
        <a:off x="3888430" y="653"/>
        <a:ext cx="1368154" cy="401880"/>
      </dsp:txXfrm>
    </dsp:sp>
    <dsp:sp modelId="{BC8897F8-5089-4854-AD02-0631116D6787}">
      <dsp:nvSpPr>
        <dsp:cNvPr id="0" name=""/>
        <dsp:cNvSpPr/>
      </dsp:nvSpPr>
      <dsp:spPr>
        <a:xfrm>
          <a:off x="3888430" y="571324"/>
          <a:ext cx="1368154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Chris Cotton, Deputy Director of Finance &amp; Corporate Services</a:t>
          </a:r>
        </a:p>
      </dsp:txBody>
      <dsp:txXfrm>
        <a:off x="3888430" y="571324"/>
        <a:ext cx="1368154" cy="401880"/>
      </dsp:txXfrm>
    </dsp:sp>
    <dsp:sp modelId="{BFCB8324-7495-4457-9477-21DA5524D376}">
      <dsp:nvSpPr>
        <dsp:cNvPr id="0" name=""/>
        <dsp:cNvSpPr/>
      </dsp:nvSpPr>
      <dsp:spPr>
        <a:xfrm>
          <a:off x="191728" y="1141994"/>
          <a:ext cx="1310315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Services Risk and Governance Manager</a:t>
          </a:r>
        </a:p>
      </dsp:txBody>
      <dsp:txXfrm>
        <a:off x="191728" y="1141994"/>
        <a:ext cx="1310315" cy="401880"/>
      </dsp:txXfrm>
    </dsp:sp>
    <dsp:sp modelId="{2A1F5F3D-B9E8-44A2-BDC4-8D1B1998417E}">
      <dsp:nvSpPr>
        <dsp:cNvPr id="0" name=""/>
        <dsp:cNvSpPr/>
      </dsp:nvSpPr>
      <dsp:spPr>
        <a:xfrm>
          <a:off x="191728" y="1712665"/>
          <a:ext cx="1310315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Corporate Services Facilities Manager</a:t>
          </a:r>
        </a:p>
      </dsp:txBody>
      <dsp:txXfrm>
        <a:off x="191728" y="1712665"/>
        <a:ext cx="1310315" cy="401880"/>
      </dsp:txXfrm>
    </dsp:sp>
    <dsp:sp modelId="{D92883BF-0DC3-46E7-AB64-32A3CD9F486C}">
      <dsp:nvSpPr>
        <dsp:cNvPr id="0" name=""/>
        <dsp:cNvSpPr/>
      </dsp:nvSpPr>
      <dsp:spPr>
        <a:xfrm>
          <a:off x="253609" y="2283335"/>
          <a:ext cx="1186552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Reception Supervisor</a:t>
          </a:r>
        </a:p>
      </dsp:txBody>
      <dsp:txXfrm>
        <a:off x="253609" y="2283335"/>
        <a:ext cx="1186552" cy="401880"/>
      </dsp:txXfrm>
    </dsp:sp>
    <dsp:sp modelId="{ABBA34ED-76E8-4676-B0BD-0D8582E54C7E}">
      <dsp:nvSpPr>
        <dsp:cNvPr id="0" name=""/>
        <dsp:cNvSpPr/>
      </dsp:nvSpPr>
      <dsp:spPr>
        <a:xfrm>
          <a:off x="550247" y="2854006"/>
          <a:ext cx="1340488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Receptionist/ Facilities Support Officer</a:t>
          </a:r>
        </a:p>
      </dsp:txBody>
      <dsp:txXfrm>
        <a:off x="550247" y="2854006"/>
        <a:ext cx="1340488" cy="401880"/>
      </dsp:txXfrm>
    </dsp:sp>
    <dsp:sp modelId="{E92CAB06-89DB-43E6-BE77-8EF64D46E54D}">
      <dsp:nvSpPr>
        <dsp:cNvPr id="0" name=""/>
        <dsp:cNvSpPr/>
      </dsp:nvSpPr>
      <dsp:spPr>
        <a:xfrm>
          <a:off x="550247" y="3424676"/>
          <a:ext cx="1304649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Receptionist/ Facilities Support Officer</a:t>
          </a:r>
        </a:p>
      </dsp:txBody>
      <dsp:txXfrm>
        <a:off x="550247" y="3424676"/>
        <a:ext cx="1304649" cy="401880"/>
      </dsp:txXfrm>
    </dsp:sp>
    <dsp:sp modelId="{D48F6C42-30BB-453C-97F8-76554836C037}">
      <dsp:nvSpPr>
        <dsp:cNvPr id="0" name=""/>
        <dsp:cNvSpPr/>
      </dsp:nvSpPr>
      <dsp:spPr>
        <a:xfrm>
          <a:off x="550247" y="3995347"/>
          <a:ext cx="1052444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Facilities Support Officer</a:t>
          </a:r>
        </a:p>
      </dsp:txBody>
      <dsp:txXfrm>
        <a:off x="550247" y="3995347"/>
        <a:ext cx="1052444" cy="401880"/>
      </dsp:txXfrm>
    </dsp:sp>
    <dsp:sp modelId="{D7FEE0AA-D241-41D1-9D7F-78DF14F39314}">
      <dsp:nvSpPr>
        <dsp:cNvPr id="0" name=""/>
        <dsp:cNvSpPr/>
      </dsp:nvSpPr>
      <dsp:spPr>
        <a:xfrm>
          <a:off x="550247" y="4566017"/>
          <a:ext cx="1052444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Facilities Support Officer</a:t>
          </a:r>
        </a:p>
      </dsp:txBody>
      <dsp:txXfrm>
        <a:off x="550247" y="4566017"/>
        <a:ext cx="1052444" cy="401880"/>
      </dsp:txXfrm>
    </dsp:sp>
    <dsp:sp modelId="{25164C74-3FBF-46AD-8EEA-7806668293D9}">
      <dsp:nvSpPr>
        <dsp:cNvPr id="0" name=""/>
        <dsp:cNvSpPr/>
      </dsp:nvSpPr>
      <dsp:spPr>
        <a:xfrm>
          <a:off x="1670833" y="1141994"/>
          <a:ext cx="1668664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Senior Finance Manager (Financial &amp; Corporate Reporting)</a:t>
          </a:r>
        </a:p>
      </dsp:txBody>
      <dsp:txXfrm>
        <a:off x="1670833" y="1141994"/>
        <a:ext cx="1668664" cy="401880"/>
      </dsp:txXfrm>
    </dsp:sp>
    <dsp:sp modelId="{2EA60224-FAB8-44C5-8638-CAD7BE4EC0DA}">
      <dsp:nvSpPr>
        <dsp:cNvPr id="0" name=""/>
        <dsp:cNvSpPr/>
      </dsp:nvSpPr>
      <dsp:spPr>
        <a:xfrm>
          <a:off x="1996119" y="1712665"/>
          <a:ext cx="1018092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Financial </a:t>
          </a:r>
          <a:r>
            <a:rPr lang="en-GB" sz="1000" kern="1200" dirty="0"/>
            <a:t>Accountant</a:t>
          </a:r>
        </a:p>
      </dsp:txBody>
      <dsp:txXfrm>
        <a:off x="1996119" y="1712665"/>
        <a:ext cx="1018092" cy="401880"/>
      </dsp:txXfrm>
    </dsp:sp>
    <dsp:sp modelId="{5DB74663-9141-4438-A83A-D7EE95DA7418}">
      <dsp:nvSpPr>
        <dsp:cNvPr id="0" name=""/>
        <dsp:cNvSpPr/>
      </dsp:nvSpPr>
      <dsp:spPr>
        <a:xfrm>
          <a:off x="2250642" y="2283335"/>
          <a:ext cx="1091797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Management Accountant</a:t>
          </a:r>
        </a:p>
      </dsp:txBody>
      <dsp:txXfrm>
        <a:off x="2250642" y="2283335"/>
        <a:ext cx="1091797" cy="401880"/>
      </dsp:txXfrm>
    </dsp:sp>
    <dsp:sp modelId="{074D95A4-0B77-46DE-B305-85E054C4AD01}">
      <dsp:nvSpPr>
        <dsp:cNvPr id="0" name=""/>
        <dsp:cNvSpPr/>
      </dsp:nvSpPr>
      <dsp:spPr>
        <a:xfrm>
          <a:off x="2250642" y="2854006"/>
          <a:ext cx="1091797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Management Accountant</a:t>
          </a:r>
        </a:p>
      </dsp:txBody>
      <dsp:txXfrm>
        <a:off x="2250642" y="2854006"/>
        <a:ext cx="1091797" cy="401880"/>
      </dsp:txXfrm>
    </dsp:sp>
    <dsp:sp modelId="{D6B5C2F5-A509-427F-90E3-90EF1812DE31}">
      <dsp:nvSpPr>
        <dsp:cNvPr id="0" name=""/>
        <dsp:cNvSpPr/>
      </dsp:nvSpPr>
      <dsp:spPr>
        <a:xfrm>
          <a:off x="2250642" y="3424676"/>
          <a:ext cx="1091797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Management Accountant</a:t>
          </a:r>
        </a:p>
      </dsp:txBody>
      <dsp:txXfrm>
        <a:off x="2250642" y="3424676"/>
        <a:ext cx="1091797" cy="401880"/>
      </dsp:txXfrm>
    </dsp:sp>
    <dsp:sp modelId="{D20A1B22-1B60-43FB-B689-CE92D9249DC6}">
      <dsp:nvSpPr>
        <dsp:cNvPr id="0" name=""/>
        <dsp:cNvSpPr/>
      </dsp:nvSpPr>
      <dsp:spPr>
        <a:xfrm>
          <a:off x="2250642" y="3995347"/>
          <a:ext cx="1091797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Finance </a:t>
          </a:r>
          <a:r>
            <a:rPr lang="en-GB" sz="1000" kern="1200" dirty="0"/>
            <a:t>Assistant</a:t>
          </a:r>
        </a:p>
      </dsp:txBody>
      <dsp:txXfrm>
        <a:off x="2250642" y="3995347"/>
        <a:ext cx="1091797" cy="401880"/>
      </dsp:txXfrm>
    </dsp:sp>
    <dsp:sp modelId="{EEB53280-0325-45F5-9C9D-BBAE81D44492}">
      <dsp:nvSpPr>
        <dsp:cNvPr id="0" name=""/>
        <dsp:cNvSpPr/>
      </dsp:nvSpPr>
      <dsp:spPr>
        <a:xfrm>
          <a:off x="3508288" y="1141994"/>
          <a:ext cx="1437366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Senior Finance Manager (Planning &amp; Service Change)</a:t>
          </a:r>
        </a:p>
      </dsp:txBody>
      <dsp:txXfrm>
        <a:off x="3508288" y="1141994"/>
        <a:ext cx="1437366" cy="401880"/>
      </dsp:txXfrm>
    </dsp:sp>
    <dsp:sp modelId="{294A764D-5834-45EF-A1D3-11913B54767A}">
      <dsp:nvSpPr>
        <dsp:cNvPr id="0" name=""/>
        <dsp:cNvSpPr/>
      </dsp:nvSpPr>
      <dsp:spPr>
        <a:xfrm>
          <a:off x="3867629" y="1712665"/>
          <a:ext cx="1089803" cy="40188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Senior Finance Manager</a:t>
          </a:r>
        </a:p>
      </dsp:txBody>
      <dsp:txXfrm>
        <a:off x="3867629" y="1712665"/>
        <a:ext cx="1089803" cy="401880"/>
      </dsp:txXfrm>
    </dsp:sp>
    <dsp:sp modelId="{AC856285-24B5-429D-B8E9-D65EF51E03AC}">
      <dsp:nvSpPr>
        <dsp:cNvPr id="0" name=""/>
        <dsp:cNvSpPr/>
      </dsp:nvSpPr>
      <dsp:spPr>
        <a:xfrm>
          <a:off x="3867629" y="2283335"/>
          <a:ext cx="1091797" cy="40188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Finance Manager</a:t>
          </a:r>
        </a:p>
      </dsp:txBody>
      <dsp:txXfrm>
        <a:off x="3867629" y="2283335"/>
        <a:ext cx="1091797" cy="401880"/>
      </dsp:txXfrm>
    </dsp:sp>
    <dsp:sp modelId="{4F883424-2AE0-4EFB-958D-30272CFA3022}">
      <dsp:nvSpPr>
        <dsp:cNvPr id="0" name=""/>
        <dsp:cNvSpPr/>
      </dsp:nvSpPr>
      <dsp:spPr>
        <a:xfrm>
          <a:off x="6115190" y="1141994"/>
          <a:ext cx="1391471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Senior Finance Manager (Contracts &amp; Partnerships)</a:t>
          </a:r>
        </a:p>
      </dsp:txBody>
      <dsp:txXfrm>
        <a:off x="6115190" y="1141994"/>
        <a:ext cx="1391471" cy="401880"/>
      </dsp:txXfrm>
    </dsp:sp>
    <dsp:sp modelId="{CEA442C1-6E9F-4D53-BCCC-0C207D29D523}">
      <dsp:nvSpPr>
        <dsp:cNvPr id="0" name=""/>
        <dsp:cNvSpPr/>
      </dsp:nvSpPr>
      <dsp:spPr>
        <a:xfrm>
          <a:off x="5126223" y="1712665"/>
          <a:ext cx="962013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Senior Finance Manager</a:t>
          </a:r>
        </a:p>
      </dsp:txBody>
      <dsp:txXfrm>
        <a:off x="5126223" y="1712665"/>
        <a:ext cx="962013" cy="401880"/>
      </dsp:txXfrm>
    </dsp:sp>
    <dsp:sp modelId="{587637BD-2A9A-4FED-B832-F05BDA4591B7}">
      <dsp:nvSpPr>
        <dsp:cNvPr id="0" name=""/>
        <dsp:cNvSpPr/>
      </dsp:nvSpPr>
      <dsp:spPr>
        <a:xfrm>
          <a:off x="5366726" y="2283335"/>
          <a:ext cx="951524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Management </a:t>
          </a:r>
          <a:r>
            <a:rPr lang="en-GB" sz="1000" kern="1200" dirty="0"/>
            <a:t>Accountant</a:t>
          </a:r>
        </a:p>
      </dsp:txBody>
      <dsp:txXfrm>
        <a:off x="5366726" y="2283335"/>
        <a:ext cx="951524" cy="401880"/>
      </dsp:txXfrm>
    </dsp:sp>
    <dsp:sp modelId="{51DEA760-E044-4FBF-B19E-CBB67284C866}">
      <dsp:nvSpPr>
        <dsp:cNvPr id="0" name=""/>
        <dsp:cNvSpPr/>
      </dsp:nvSpPr>
      <dsp:spPr>
        <a:xfrm>
          <a:off x="6257026" y="1712665"/>
          <a:ext cx="1052686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Senior </a:t>
          </a:r>
          <a:r>
            <a:rPr lang="en-GB" sz="1000" kern="1200" dirty="0"/>
            <a:t>Finance Manager</a:t>
          </a:r>
        </a:p>
      </dsp:txBody>
      <dsp:txXfrm>
        <a:off x="6257026" y="1712665"/>
        <a:ext cx="1052686" cy="401880"/>
      </dsp:txXfrm>
    </dsp:sp>
    <dsp:sp modelId="{4C277615-0A78-4D06-B668-A7A87C199A56}">
      <dsp:nvSpPr>
        <dsp:cNvPr id="0" name=""/>
        <dsp:cNvSpPr/>
      </dsp:nvSpPr>
      <dsp:spPr>
        <a:xfrm>
          <a:off x="6520198" y="2283335"/>
          <a:ext cx="978249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Management </a:t>
          </a:r>
          <a:r>
            <a:rPr lang="en-GB" sz="1000" kern="1200" dirty="0"/>
            <a:t>Accountant</a:t>
          </a:r>
        </a:p>
      </dsp:txBody>
      <dsp:txXfrm>
        <a:off x="6520198" y="2283335"/>
        <a:ext cx="978249" cy="401880"/>
      </dsp:txXfrm>
    </dsp:sp>
    <dsp:sp modelId="{1B44FAAB-BFA7-4144-9753-B93C099AA5CD}">
      <dsp:nvSpPr>
        <dsp:cNvPr id="0" name=""/>
        <dsp:cNvSpPr/>
      </dsp:nvSpPr>
      <dsp:spPr>
        <a:xfrm>
          <a:off x="6520198" y="2854006"/>
          <a:ext cx="978249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Finance Assistant</a:t>
          </a:r>
        </a:p>
      </dsp:txBody>
      <dsp:txXfrm>
        <a:off x="6520198" y="2854006"/>
        <a:ext cx="978249" cy="401880"/>
      </dsp:txXfrm>
    </dsp:sp>
    <dsp:sp modelId="{D8539BE4-E798-4C6F-A9FB-F9ED4DBEC5A5}">
      <dsp:nvSpPr>
        <dsp:cNvPr id="0" name=""/>
        <dsp:cNvSpPr/>
      </dsp:nvSpPr>
      <dsp:spPr>
        <a:xfrm>
          <a:off x="7478502" y="1712665"/>
          <a:ext cx="1017127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Finance Manager</a:t>
          </a:r>
        </a:p>
      </dsp:txBody>
      <dsp:txXfrm>
        <a:off x="7478502" y="1712665"/>
        <a:ext cx="1017127" cy="401880"/>
      </dsp:txXfrm>
    </dsp:sp>
    <dsp:sp modelId="{A06D3C74-5A61-4B2D-9C59-509F348CB0C7}">
      <dsp:nvSpPr>
        <dsp:cNvPr id="0" name=""/>
        <dsp:cNvSpPr/>
      </dsp:nvSpPr>
      <dsp:spPr>
        <a:xfrm>
          <a:off x="7732784" y="2283335"/>
          <a:ext cx="857331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Finance Assistant</a:t>
          </a:r>
        </a:p>
      </dsp:txBody>
      <dsp:txXfrm>
        <a:off x="7732784" y="2283335"/>
        <a:ext cx="857331" cy="401880"/>
      </dsp:txXfrm>
    </dsp:sp>
    <dsp:sp modelId="{5736DAAB-FE2D-45C9-BF47-EF179F3BBCEC}">
      <dsp:nvSpPr>
        <dsp:cNvPr id="0" name=""/>
        <dsp:cNvSpPr/>
      </dsp:nvSpPr>
      <dsp:spPr>
        <a:xfrm>
          <a:off x="7675452" y="1141994"/>
          <a:ext cx="1277835" cy="401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Senior Finance Manager (BCF &amp; ACP)*</a:t>
          </a:r>
        </a:p>
      </dsp:txBody>
      <dsp:txXfrm>
        <a:off x="7675452" y="1141994"/>
        <a:ext cx="1277835" cy="401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614A7-B435-484F-A2A6-B7ECA09B7860}">
      <dsp:nvSpPr>
        <dsp:cNvPr id="0" name=""/>
        <dsp:cNvSpPr/>
      </dsp:nvSpPr>
      <dsp:spPr>
        <a:xfrm>
          <a:off x="3602504" y="2856155"/>
          <a:ext cx="363749" cy="174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394"/>
              </a:lnTo>
              <a:lnTo>
                <a:pt x="363749" y="17403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D5F90-5FE1-4785-A210-AB5797E655DE}">
      <dsp:nvSpPr>
        <dsp:cNvPr id="0" name=""/>
        <dsp:cNvSpPr/>
      </dsp:nvSpPr>
      <dsp:spPr>
        <a:xfrm>
          <a:off x="3602504" y="2856155"/>
          <a:ext cx="363749" cy="684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257"/>
              </a:lnTo>
              <a:lnTo>
                <a:pt x="363749" y="684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F268D-9FE0-4C43-9BAC-E5536BAC1575}">
      <dsp:nvSpPr>
        <dsp:cNvPr id="0" name=""/>
        <dsp:cNvSpPr/>
      </dsp:nvSpPr>
      <dsp:spPr>
        <a:xfrm>
          <a:off x="4526782" y="1800018"/>
          <a:ext cx="91440" cy="312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DBA53-839E-446C-99AB-757A0AF68344}">
      <dsp:nvSpPr>
        <dsp:cNvPr id="0" name=""/>
        <dsp:cNvSpPr/>
      </dsp:nvSpPr>
      <dsp:spPr>
        <a:xfrm>
          <a:off x="4526782" y="743881"/>
          <a:ext cx="91440" cy="312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B5EF2-8856-41EB-B2AA-0F138324F50B}">
      <dsp:nvSpPr>
        <dsp:cNvPr id="0" name=""/>
        <dsp:cNvSpPr/>
      </dsp:nvSpPr>
      <dsp:spPr>
        <a:xfrm>
          <a:off x="3306484" y="123"/>
          <a:ext cx="2532035" cy="7437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Brian Hughes - Director of Commissioning and Performance, Deputy Accountable Officer</a:t>
          </a:r>
          <a:endParaRPr lang="en-GB" sz="1000" kern="1200" dirty="0"/>
        </a:p>
      </dsp:txBody>
      <dsp:txXfrm>
        <a:off x="3306484" y="123"/>
        <a:ext cx="2532035" cy="743758"/>
      </dsp:txXfrm>
    </dsp:sp>
    <dsp:sp modelId="{BC8897F8-5089-4854-AD02-0631116D6787}">
      <dsp:nvSpPr>
        <dsp:cNvPr id="0" name=""/>
        <dsp:cNvSpPr/>
      </dsp:nvSpPr>
      <dsp:spPr>
        <a:xfrm>
          <a:off x="3306484" y="1056260"/>
          <a:ext cx="2532035" cy="7437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Cath Tilney - Deputy Director of Contracting</a:t>
          </a:r>
          <a:endParaRPr lang="en-GB" sz="1000" kern="1200" dirty="0"/>
        </a:p>
      </dsp:txBody>
      <dsp:txXfrm>
        <a:off x="3306484" y="1056260"/>
        <a:ext cx="2532035" cy="743758"/>
      </dsp:txXfrm>
    </dsp:sp>
    <dsp:sp modelId="{BFCB8324-7495-4457-9477-21DA5524D376}">
      <dsp:nvSpPr>
        <dsp:cNvPr id="0" name=""/>
        <dsp:cNvSpPr/>
      </dsp:nvSpPr>
      <dsp:spPr>
        <a:xfrm>
          <a:off x="3360005" y="2112396"/>
          <a:ext cx="2424993" cy="7437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Rory Browne - Head of Procurement</a:t>
          </a:r>
          <a:endParaRPr lang="en-GB" sz="1000" kern="1200" dirty="0"/>
        </a:p>
      </dsp:txBody>
      <dsp:txXfrm>
        <a:off x="3360005" y="2112396"/>
        <a:ext cx="2424993" cy="743758"/>
      </dsp:txXfrm>
    </dsp:sp>
    <dsp:sp modelId="{2A1F5F3D-B9E8-44A2-BDC4-8D1B1998417E}">
      <dsp:nvSpPr>
        <dsp:cNvPr id="0" name=""/>
        <dsp:cNvSpPr/>
      </dsp:nvSpPr>
      <dsp:spPr>
        <a:xfrm>
          <a:off x="3966253" y="3168533"/>
          <a:ext cx="1872277" cy="7437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Procurement Manager</a:t>
          </a:r>
          <a:endParaRPr lang="en-GB" sz="1000" kern="1200" dirty="0"/>
        </a:p>
      </dsp:txBody>
      <dsp:txXfrm>
        <a:off x="3966253" y="3168533"/>
        <a:ext cx="1872277" cy="743758"/>
      </dsp:txXfrm>
    </dsp:sp>
    <dsp:sp modelId="{09E2F9E1-54D9-42EC-8C36-09134B622F07}">
      <dsp:nvSpPr>
        <dsp:cNvPr id="0" name=""/>
        <dsp:cNvSpPr/>
      </dsp:nvSpPr>
      <dsp:spPr>
        <a:xfrm>
          <a:off x="3966253" y="4224670"/>
          <a:ext cx="1860511" cy="7437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Procurement Manager</a:t>
          </a:r>
          <a:endParaRPr lang="en-GB" sz="1000" kern="1200" dirty="0"/>
        </a:p>
      </dsp:txBody>
      <dsp:txXfrm>
        <a:off x="3966253" y="4224670"/>
        <a:ext cx="1860511" cy="743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97600" cy="496888"/>
          </a:xfrm>
          <a:prstGeom prst="rect">
            <a:avLst/>
          </a:prstGeom>
        </p:spPr>
        <p:txBody>
          <a:bodyPr vert="horz" lIns="133446" tIns="66723" rIns="133446" bIns="667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097838" y="0"/>
            <a:ext cx="6197600" cy="496888"/>
          </a:xfrm>
          <a:prstGeom prst="rect">
            <a:avLst/>
          </a:prstGeom>
        </p:spPr>
        <p:txBody>
          <a:bodyPr vert="horz" lIns="133446" tIns="66723" rIns="133446" bIns="667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9702777-A4B9-4863-9693-49C0664563B6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75" y="744538"/>
            <a:ext cx="53768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446" tIns="66723" rIns="133446" bIns="6672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28750" y="4716463"/>
            <a:ext cx="11441113" cy="4467225"/>
          </a:xfrm>
          <a:prstGeom prst="rect">
            <a:avLst/>
          </a:prstGeom>
        </p:spPr>
        <p:txBody>
          <a:bodyPr vert="horz" lIns="133446" tIns="66723" rIns="133446" bIns="6672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6197600" cy="496887"/>
          </a:xfrm>
          <a:prstGeom prst="rect">
            <a:avLst/>
          </a:prstGeom>
        </p:spPr>
        <p:txBody>
          <a:bodyPr vert="horz" lIns="133446" tIns="66723" rIns="133446" bIns="667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097838" y="9428163"/>
            <a:ext cx="6197600" cy="496887"/>
          </a:xfrm>
          <a:prstGeom prst="rect">
            <a:avLst/>
          </a:prstGeom>
        </p:spPr>
        <p:txBody>
          <a:bodyPr vert="horz" lIns="133446" tIns="66723" rIns="133446" bIns="667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E74647B6-6283-455A-9DC0-53F12388B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98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099F-3D9C-4323-B570-BA004FA000FC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3731-FB02-449C-8A35-40D83F5AAA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C043-FE59-4975-8369-2D5DB262274D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5DD4-6E5D-443C-A26B-4F95F8725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4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BE32D-6C20-4FF0-B099-17B9DB0BABF5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EAD5-AF65-42C2-B3CC-FB5EA5F159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14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35F1-862A-4320-AD3B-2E4378EF3746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9C8C-7361-42BE-AC08-9167BC3EAE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EB3A-9833-4CBC-AB26-73735A365B6E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8CED-BAE8-46AF-AFD9-8B16811520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3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23D7-74B4-475F-9CB6-E9634BF11191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C18F-B112-45D4-A49D-CEAFD1695A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4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0A344-FD2D-4DC3-8CC6-83FDCB77E984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F76A-E11C-416D-B8F0-8D8E700C13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8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EC8A-D35F-47B2-9E9C-0EE5914BD3C1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688A-D959-402D-A5DF-3C312312F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2863B-7A2E-4619-A206-61DBBF61A761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BF67-740D-4A29-98A9-6B8D42509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9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87E7-FA70-47F8-A5C9-370E85F316EC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5AD8-5F2E-461E-8787-BF8E65389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1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8C9D-69E6-46FA-B33D-13802FE5B54B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BE2E-67CD-4F09-834B-FE34214ED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6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E43F-8E56-434F-B470-1BDF2713EC23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7007-DEFE-4945-B7FF-76234BF9CF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147452-0852-4793-8581-351A72423BD9}" type="datetimeFigureOut">
              <a:rPr lang="en-GB"/>
              <a:pPr>
                <a:defRPr/>
              </a:pPr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F1BB81-8B71-4749-89BA-A9387BD75C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908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816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631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2"/>
          <p:cNvSpPr>
            <a:spLocks noGrp="1"/>
          </p:cNvSpPr>
          <p:nvPr>
            <p:ph type="title"/>
          </p:nvPr>
        </p:nvSpPr>
        <p:spPr>
          <a:xfrm>
            <a:off x="488504" y="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ea typeface="ＭＳ Ｐゴシック" pitchFamily="34" charset="-128"/>
              </a:rPr>
              <a:t>NHS Sheffield CCG Finance &amp; Corporate Services Structure</a:t>
            </a:r>
          </a:p>
        </p:txBody>
      </p:sp>
      <p:graphicFrame>
        <p:nvGraphicFramePr>
          <p:cNvPr id="132" name="Diagram 131"/>
          <p:cNvGraphicFramePr/>
          <p:nvPr>
            <p:extLst>
              <p:ext uri="{D42A27DB-BD31-4B8C-83A1-F6EECF244321}">
                <p14:modId xmlns:p14="http://schemas.microsoft.com/office/powerpoint/2010/main" val="1048424819"/>
              </p:ext>
            </p:extLst>
          </p:nvPr>
        </p:nvGraphicFramePr>
        <p:xfrm>
          <a:off x="416496" y="1196752"/>
          <a:ext cx="91450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97216" y="486916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Joint appointment for Better Care Fund and Accountable Care Partnership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>
                <a:ea typeface="ＭＳ Ｐゴシック" pitchFamily="34" charset="-128"/>
              </a:rPr>
              <a:t>NHS Sheffield CCG </a:t>
            </a:r>
            <a:r>
              <a:rPr lang="en-US" altLang="en-US" sz="2400" b="1" dirty="0" smtClean="0">
                <a:ea typeface="ＭＳ Ｐゴシック" pitchFamily="34" charset="-128"/>
              </a:rPr>
              <a:t>Procurement team (as part of Commissioning &amp; Performance Directorate)</a:t>
            </a:r>
            <a:endParaRPr lang="en-GB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68065303"/>
              </p:ext>
            </p:extLst>
          </p:nvPr>
        </p:nvGraphicFramePr>
        <p:xfrm>
          <a:off x="416496" y="1196752"/>
          <a:ext cx="91450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23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173</Words>
  <Application>Microsoft Office PowerPoint</Application>
  <PresentationFormat>A4 Paper (210x297 mm)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NHS Sheffield CCG Finance &amp; Corporate Services Structure</vt:lpstr>
      <vt:lpstr>NHS Sheffield CCG Procurement team (as part of Commissioning &amp; Performance Directorate)</vt:lpstr>
    </vt:vector>
  </TitlesOfParts>
  <Company>Sheffield PCT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Sheffield CCG High Level Structure</dc:title>
  <dc:creator>Idris Griffiths</dc:creator>
  <cp:lastModifiedBy>Christopher Cotton</cp:lastModifiedBy>
  <cp:revision>236</cp:revision>
  <cp:lastPrinted>2014-06-26T12:23:28Z</cp:lastPrinted>
  <dcterms:created xsi:type="dcterms:W3CDTF">2012-10-03T14:46:22Z</dcterms:created>
  <dcterms:modified xsi:type="dcterms:W3CDTF">2020-05-26T08:54:48Z</dcterms:modified>
</cp:coreProperties>
</file>